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56" r:id="rId5"/>
    <p:sldId id="423" r:id="rId6"/>
    <p:sldId id="424" r:id="rId7"/>
    <p:sldId id="425" r:id="rId8"/>
    <p:sldId id="426" r:id="rId9"/>
    <p:sldId id="427" r:id="rId10"/>
    <p:sldId id="417" r:id="rId11"/>
    <p:sldId id="416" r:id="rId12"/>
    <p:sldId id="25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rraine Hackett" initials="LH" lastIdx="7" clrIdx="0">
    <p:extLst>
      <p:ext uri="{19B8F6BF-5375-455C-9EA6-DF929625EA0E}">
        <p15:presenceInfo xmlns:p15="http://schemas.microsoft.com/office/powerpoint/2012/main" userId="S::Lorraine.Hackett@mazars.co.uk::8f887e52-e25d-47ae-995a-f8080a42c37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50FB"/>
    <a:srgbClr val="E4F1FB"/>
    <a:srgbClr val="79B0DA"/>
    <a:srgbClr val="0070CE"/>
    <a:srgbClr val="447E8F"/>
    <a:srgbClr val="FFFFFF"/>
    <a:srgbClr val="3D4975"/>
    <a:srgbClr val="FCF7F2"/>
    <a:srgbClr val="C5B497"/>
    <a:srgbClr val="2939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4B005B-1A1E-D560-526E-268715824DA4}" v="2" dt="2023-09-26T12:47:19.624"/>
    <p1510:client id="{3D28AA5C-7929-4E53-9339-CF096502F9B2}" v="85" dt="2023-09-26T13:09:46.455"/>
    <p1510:client id="{8DF402A3-7C25-1764-4532-DFB1565E9797}" v="17" dt="2023-09-26T13:59:13.931"/>
    <p1510:client id="{9E671E14-0879-F95E-647A-356B67F41020}" v="36" dt="2023-09-26T13:19:11.499"/>
    <p1510:client id="{D421E63D-11E4-7841-90DA-974F444E904F}" v="17" dt="2023-09-25T14:28:43.011"/>
    <p1510:client id="{F7AC9BE9-04B0-6D21-410B-660B4B159E25}" v="182" dt="2023-09-27T08:10:10.2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636"/>
        <p:guide pos="38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BEGUE HERHEL Olha" userId="S::olha.lebegue-herhel@mazars.fr::4fef5a2f-8658-48c6-bab0-eee1ca1b8baf" providerId="AD" clId="Web-{9E671E14-0879-F95E-647A-356B67F41020}"/>
    <pc:docChg chg="delSld modSld">
      <pc:chgData name="LEBEGUE HERHEL Olha" userId="S::olha.lebegue-herhel@mazars.fr::4fef5a2f-8658-48c6-bab0-eee1ca1b8baf" providerId="AD" clId="Web-{9E671E14-0879-F95E-647A-356B67F41020}" dt="2023-09-26T13:19:11.499" v="25" actId="1076"/>
      <pc:docMkLst>
        <pc:docMk/>
      </pc:docMkLst>
      <pc:sldChg chg="modSp">
        <pc:chgData name="LEBEGUE HERHEL Olha" userId="S::olha.lebegue-herhel@mazars.fr::4fef5a2f-8658-48c6-bab0-eee1ca1b8baf" providerId="AD" clId="Web-{9E671E14-0879-F95E-647A-356B67F41020}" dt="2023-09-26T13:19:11.499" v="25" actId="1076"/>
        <pc:sldMkLst>
          <pc:docMk/>
          <pc:sldMk cId="1583398473" sldId="416"/>
        </pc:sldMkLst>
        <pc:spChg chg="mod">
          <ac:chgData name="LEBEGUE HERHEL Olha" userId="S::olha.lebegue-herhel@mazars.fr::4fef5a2f-8658-48c6-bab0-eee1ca1b8baf" providerId="AD" clId="Web-{9E671E14-0879-F95E-647A-356B67F41020}" dt="2023-09-26T13:19:11.468" v="24" actId="1076"/>
          <ac:spMkLst>
            <pc:docMk/>
            <pc:sldMk cId="1583398473" sldId="416"/>
            <ac:spMk id="18" creationId="{80809972-6580-4B42-8C66-C9F53877AAD8}"/>
          </ac:spMkLst>
        </pc:spChg>
        <pc:spChg chg="mod">
          <ac:chgData name="LEBEGUE HERHEL Olha" userId="S::olha.lebegue-herhel@mazars.fr::4fef5a2f-8658-48c6-bab0-eee1ca1b8baf" providerId="AD" clId="Web-{9E671E14-0879-F95E-647A-356B67F41020}" dt="2023-09-26T13:19:11.499" v="25" actId="1076"/>
          <ac:spMkLst>
            <pc:docMk/>
            <pc:sldMk cId="1583398473" sldId="416"/>
            <ac:spMk id="20" creationId="{996BFEA3-A87E-0C47-92B6-B7367986C7F0}"/>
          </ac:spMkLst>
        </pc:spChg>
        <pc:spChg chg="mod">
          <ac:chgData name="LEBEGUE HERHEL Olha" userId="S::olha.lebegue-herhel@mazars.fr::4fef5a2f-8658-48c6-bab0-eee1ca1b8baf" providerId="AD" clId="Web-{9E671E14-0879-F95E-647A-356B67F41020}" dt="2023-09-26T13:18:35.686" v="21" actId="20577"/>
          <ac:spMkLst>
            <pc:docMk/>
            <pc:sldMk cId="1583398473" sldId="416"/>
            <ac:spMk id="23" creationId="{8DAC825A-ED47-F244-BF0D-B65A99E6D306}"/>
          </ac:spMkLst>
        </pc:spChg>
      </pc:sldChg>
      <pc:sldChg chg="del">
        <pc:chgData name="LEBEGUE HERHEL Olha" userId="S::olha.lebegue-herhel@mazars.fr::4fef5a2f-8658-48c6-bab0-eee1ca1b8baf" providerId="AD" clId="Web-{9E671E14-0879-F95E-647A-356B67F41020}" dt="2023-09-26T13:18:49.499" v="22"/>
        <pc:sldMkLst>
          <pc:docMk/>
          <pc:sldMk cId="80681166" sldId="418"/>
        </pc:sldMkLst>
      </pc:sldChg>
      <pc:sldChg chg="del">
        <pc:chgData name="LEBEGUE HERHEL Olha" userId="S::olha.lebegue-herhel@mazars.fr::4fef5a2f-8658-48c6-bab0-eee1ca1b8baf" providerId="AD" clId="Web-{9E671E14-0879-F95E-647A-356B67F41020}" dt="2023-09-26T13:18:50.233" v="23"/>
        <pc:sldMkLst>
          <pc:docMk/>
          <pc:sldMk cId="2272564200" sldId="419"/>
        </pc:sldMkLst>
      </pc:sldChg>
      <pc:sldChg chg="modSp">
        <pc:chgData name="LEBEGUE HERHEL Olha" userId="S::olha.lebegue-herhel@mazars.fr::4fef5a2f-8658-48c6-bab0-eee1ca1b8baf" providerId="AD" clId="Web-{9E671E14-0879-F95E-647A-356B67F41020}" dt="2023-09-26T13:17:56.293" v="4" actId="1076"/>
        <pc:sldMkLst>
          <pc:docMk/>
          <pc:sldMk cId="2805589653" sldId="424"/>
        </pc:sldMkLst>
        <pc:spChg chg="mod">
          <ac:chgData name="LEBEGUE HERHEL Olha" userId="S::olha.lebegue-herhel@mazars.fr::4fef5a2f-8658-48c6-bab0-eee1ca1b8baf" providerId="AD" clId="Web-{9E671E14-0879-F95E-647A-356B67F41020}" dt="2023-09-26T13:17:54.746" v="3" actId="14100"/>
          <ac:spMkLst>
            <pc:docMk/>
            <pc:sldMk cId="2805589653" sldId="424"/>
            <ac:spMk id="20" creationId="{AE268B8B-A55B-4A88-ABEF-E45408CEBBCF}"/>
          </ac:spMkLst>
        </pc:spChg>
        <pc:picChg chg="mod">
          <ac:chgData name="LEBEGUE HERHEL Olha" userId="S::olha.lebegue-herhel@mazars.fr::4fef5a2f-8658-48c6-bab0-eee1ca1b8baf" providerId="AD" clId="Web-{9E671E14-0879-F95E-647A-356B67F41020}" dt="2023-09-26T13:17:56.293" v="4" actId="1076"/>
          <ac:picMkLst>
            <pc:docMk/>
            <pc:sldMk cId="2805589653" sldId="424"/>
            <ac:picMk id="8" creationId="{5E8A3B3B-60C9-0AC8-B84E-55A5BBD9AA9D}"/>
          </ac:picMkLst>
        </pc:picChg>
      </pc:sldChg>
      <pc:sldChg chg="modSp">
        <pc:chgData name="LEBEGUE HERHEL Olha" userId="S::olha.lebegue-herhel@mazars.fr::4fef5a2f-8658-48c6-bab0-eee1ca1b8baf" providerId="AD" clId="Web-{9E671E14-0879-F95E-647A-356B67F41020}" dt="2023-09-26T13:18:08.528" v="10" actId="1076"/>
        <pc:sldMkLst>
          <pc:docMk/>
          <pc:sldMk cId="2551260949" sldId="425"/>
        </pc:sldMkLst>
        <pc:spChg chg="mod">
          <ac:chgData name="LEBEGUE HERHEL Olha" userId="S::olha.lebegue-herhel@mazars.fr::4fef5a2f-8658-48c6-bab0-eee1ca1b8baf" providerId="AD" clId="Web-{9E671E14-0879-F95E-647A-356B67F41020}" dt="2023-09-26T13:18:05.075" v="9" actId="20577"/>
          <ac:spMkLst>
            <pc:docMk/>
            <pc:sldMk cId="2551260949" sldId="425"/>
            <ac:spMk id="20" creationId="{AE268B8B-A55B-4A88-ABEF-E45408CEBBCF}"/>
          </ac:spMkLst>
        </pc:spChg>
        <pc:picChg chg="mod">
          <ac:chgData name="LEBEGUE HERHEL Olha" userId="S::olha.lebegue-herhel@mazars.fr::4fef5a2f-8658-48c6-bab0-eee1ca1b8baf" providerId="AD" clId="Web-{9E671E14-0879-F95E-647A-356B67F41020}" dt="2023-09-26T13:18:08.528" v="10" actId="1076"/>
          <ac:picMkLst>
            <pc:docMk/>
            <pc:sldMk cId="2551260949" sldId="425"/>
            <ac:picMk id="8" creationId="{15EFBD20-9101-26FD-AC15-3AA26FBB4BCC}"/>
          </ac:picMkLst>
        </pc:picChg>
      </pc:sldChg>
      <pc:sldChg chg="modSp">
        <pc:chgData name="LEBEGUE HERHEL Olha" userId="S::olha.lebegue-herhel@mazars.fr::4fef5a2f-8658-48c6-bab0-eee1ca1b8baf" providerId="AD" clId="Web-{9E671E14-0879-F95E-647A-356B67F41020}" dt="2023-09-26T13:18:15.325" v="14" actId="1076"/>
        <pc:sldMkLst>
          <pc:docMk/>
          <pc:sldMk cId="3665280486" sldId="426"/>
        </pc:sldMkLst>
        <pc:spChg chg="mod">
          <ac:chgData name="LEBEGUE HERHEL Olha" userId="S::olha.lebegue-herhel@mazars.fr::4fef5a2f-8658-48c6-bab0-eee1ca1b8baf" providerId="AD" clId="Web-{9E671E14-0879-F95E-647A-356B67F41020}" dt="2023-09-26T13:18:13.357" v="13" actId="20577"/>
          <ac:spMkLst>
            <pc:docMk/>
            <pc:sldMk cId="3665280486" sldId="426"/>
            <ac:spMk id="20" creationId="{AE268B8B-A55B-4A88-ABEF-E45408CEBBCF}"/>
          </ac:spMkLst>
        </pc:spChg>
        <pc:picChg chg="mod">
          <ac:chgData name="LEBEGUE HERHEL Olha" userId="S::olha.lebegue-herhel@mazars.fr::4fef5a2f-8658-48c6-bab0-eee1ca1b8baf" providerId="AD" clId="Web-{9E671E14-0879-F95E-647A-356B67F41020}" dt="2023-09-26T13:18:15.325" v="14" actId="1076"/>
          <ac:picMkLst>
            <pc:docMk/>
            <pc:sldMk cId="3665280486" sldId="426"/>
            <ac:picMk id="11" creationId="{E6B3621D-F854-0A9C-19A7-3F3FD8540BC6}"/>
          </ac:picMkLst>
        </pc:picChg>
      </pc:sldChg>
      <pc:sldChg chg="modSp">
        <pc:chgData name="LEBEGUE HERHEL Olha" userId="S::olha.lebegue-herhel@mazars.fr::4fef5a2f-8658-48c6-bab0-eee1ca1b8baf" providerId="AD" clId="Web-{9E671E14-0879-F95E-647A-356B67F41020}" dt="2023-09-26T13:18:22.091" v="18" actId="1076"/>
        <pc:sldMkLst>
          <pc:docMk/>
          <pc:sldMk cId="3913596222" sldId="427"/>
        </pc:sldMkLst>
        <pc:spChg chg="mod">
          <ac:chgData name="LEBEGUE HERHEL Olha" userId="S::olha.lebegue-herhel@mazars.fr::4fef5a2f-8658-48c6-bab0-eee1ca1b8baf" providerId="AD" clId="Web-{9E671E14-0879-F95E-647A-356B67F41020}" dt="2023-09-26T13:18:20.747" v="17" actId="20577"/>
          <ac:spMkLst>
            <pc:docMk/>
            <pc:sldMk cId="3913596222" sldId="427"/>
            <ac:spMk id="20" creationId="{AE268B8B-A55B-4A88-ABEF-E45408CEBBCF}"/>
          </ac:spMkLst>
        </pc:spChg>
        <pc:picChg chg="mod">
          <ac:chgData name="LEBEGUE HERHEL Olha" userId="S::olha.lebegue-herhel@mazars.fr::4fef5a2f-8658-48c6-bab0-eee1ca1b8baf" providerId="AD" clId="Web-{9E671E14-0879-F95E-647A-356B67F41020}" dt="2023-09-26T13:18:22.091" v="18" actId="1076"/>
          <ac:picMkLst>
            <pc:docMk/>
            <pc:sldMk cId="3913596222" sldId="427"/>
            <ac:picMk id="8" creationId="{B4F64B33-D2E4-F0D0-F65E-104D149539A6}"/>
          </ac:picMkLst>
        </pc:picChg>
      </pc:sldChg>
    </pc:docChg>
  </pc:docChgLst>
  <pc:docChgLst>
    <pc:chgData name="LEBEGUE HERHEL Olha" userId="S::olha.lebegue-herhel@mazars.fr::4fef5a2f-8658-48c6-bab0-eee1ca1b8baf" providerId="AD" clId="Web-{F7AC9BE9-04B0-6D21-410B-660B4B159E25}"/>
    <pc:docChg chg="modSld">
      <pc:chgData name="LEBEGUE HERHEL Olha" userId="S::olha.lebegue-herhel@mazars.fr::4fef5a2f-8658-48c6-bab0-eee1ca1b8baf" providerId="AD" clId="Web-{F7AC9BE9-04B0-6D21-410B-660B4B159E25}" dt="2023-09-27T08:10:10.090" v="105" actId="20577"/>
      <pc:docMkLst>
        <pc:docMk/>
      </pc:docMkLst>
      <pc:sldChg chg="delSp modSp">
        <pc:chgData name="LEBEGUE HERHEL Olha" userId="S::olha.lebegue-herhel@mazars.fr::4fef5a2f-8658-48c6-bab0-eee1ca1b8baf" providerId="AD" clId="Web-{F7AC9BE9-04B0-6D21-410B-660B4B159E25}" dt="2023-09-27T08:06:43.538" v="43" actId="20577"/>
        <pc:sldMkLst>
          <pc:docMk/>
          <pc:sldMk cId="1583398473" sldId="416"/>
        </pc:sldMkLst>
        <pc:spChg chg="mod">
          <ac:chgData name="LEBEGUE HERHEL Olha" userId="S::olha.lebegue-herhel@mazars.fr::4fef5a2f-8658-48c6-bab0-eee1ca1b8baf" providerId="AD" clId="Web-{F7AC9BE9-04B0-6D21-410B-660B4B159E25}" dt="2023-09-27T08:06:43.538" v="43" actId="20577"/>
          <ac:spMkLst>
            <pc:docMk/>
            <pc:sldMk cId="1583398473" sldId="416"/>
            <ac:spMk id="4" creationId="{F509E9A6-847D-4CDC-B580-B0C50870B938}"/>
          </ac:spMkLst>
        </pc:spChg>
        <pc:spChg chg="del mod">
          <ac:chgData name="LEBEGUE HERHEL Olha" userId="S::olha.lebegue-herhel@mazars.fr::4fef5a2f-8658-48c6-bab0-eee1ca1b8baf" providerId="AD" clId="Web-{F7AC9BE9-04B0-6D21-410B-660B4B159E25}" dt="2023-09-27T08:05:00.364" v="6"/>
          <ac:spMkLst>
            <pc:docMk/>
            <pc:sldMk cId="1583398473" sldId="416"/>
            <ac:spMk id="16" creationId="{8741AC8E-BE91-D645-99AC-D2441F9B5126}"/>
          </ac:spMkLst>
        </pc:spChg>
        <pc:spChg chg="mod">
          <ac:chgData name="LEBEGUE HERHEL Olha" userId="S::olha.lebegue-herhel@mazars.fr::4fef5a2f-8658-48c6-bab0-eee1ca1b8baf" providerId="AD" clId="Web-{F7AC9BE9-04B0-6D21-410B-660B4B159E25}" dt="2023-09-27T08:05:11.175" v="8" actId="1076"/>
          <ac:spMkLst>
            <pc:docMk/>
            <pc:sldMk cId="1583398473" sldId="416"/>
            <ac:spMk id="18" creationId="{80809972-6580-4B42-8C66-C9F53877AAD8}"/>
          </ac:spMkLst>
        </pc:spChg>
        <pc:spChg chg="del">
          <ac:chgData name="LEBEGUE HERHEL Olha" userId="S::olha.lebegue-herhel@mazars.fr::4fef5a2f-8658-48c6-bab0-eee1ca1b8baf" providerId="AD" clId="Web-{F7AC9BE9-04B0-6D21-410B-660B4B159E25}" dt="2023-09-27T08:05:02.238" v="7"/>
          <ac:spMkLst>
            <pc:docMk/>
            <pc:sldMk cId="1583398473" sldId="416"/>
            <ac:spMk id="19" creationId="{B45067CE-0D07-4779-902B-6EA43D4E05B4}"/>
          </ac:spMkLst>
        </pc:spChg>
        <pc:spChg chg="mod">
          <ac:chgData name="LEBEGUE HERHEL Olha" userId="S::olha.lebegue-herhel@mazars.fr::4fef5a2f-8658-48c6-bab0-eee1ca1b8baf" providerId="AD" clId="Web-{F7AC9BE9-04B0-6D21-410B-660B4B159E25}" dt="2023-09-27T08:05:11.207" v="9" actId="1076"/>
          <ac:spMkLst>
            <pc:docMk/>
            <pc:sldMk cId="1583398473" sldId="416"/>
            <ac:spMk id="20" creationId="{996BFEA3-A87E-0C47-92B6-B7367986C7F0}"/>
          </ac:spMkLst>
        </pc:spChg>
        <pc:spChg chg="mod">
          <ac:chgData name="LEBEGUE HERHEL Olha" userId="S::olha.lebegue-herhel@mazars.fr::4fef5a2f-8658-48c6-bab0-eee1ca1b8baf" providerId="AD" clId="Web-{F7AC9BE9-04B0-6D21-410B-660B4B159E25}" dt="2023-09-27T08:05:11.222" v="10" actId="1076"/>
          <ac:spMkLst>
            <pc:docMk/>
            <pc:sldMk cId="1583398473" sldId="416"/>
            <ac:spMk id="22" creationId="{CFAF1362-3BD0-F84B-B6F9-ACF27E03050D}"/>
          </ac:spMkLst>
        </pc:spChg>
        <pc:spChg chg="mod">
          <ac:chgData name="LEBEGUE HERHEL Olha" userId="S::olha.lebegue-herhel@mazars.fr::4fef5a2f-8658-48c6-bab0-eee1ca1b8baf" providerId="AD" clId="Web-{F7AC9BE9-04B0-6D21-410B-660B4B159E25}" dt="2023-09-27T08:06:13.755" v="38" actId="1076"/>
          <ac:spMkLst>
            <pc:docMk/>
            <pc:sldMk cId="1583398473" sldId="416"/>
            <ac:spMk id="23" creationId="{8DAC825A-ED47-F244-BF0D-B65A99E6D306}"/>
          </ac:spMkLst>
        </pc:spChg>
        <pc:spChg chg="mod">
          <ac:chgData name="LEBEGUE HERHEL Olha" userId="S::olha.lebegue-herhel@mazars.fr::4fef5a2f-8658-48c6-bab0-eee1ca1b8baf" providerId="AD" clId="Web-{F7AC9BE9-04B0-6D21-410B-660B4B159E25}" dt="2023-09-27T08:06:19.006" v="39" actId="1076"/>
          <ac:spMkLst>
            <pc:docMk/>
            <pc:sldMk cId="1583398473" sldId="416"/>
            <ac:spMk id="26" creationId="{D33FC9FC-6590-0E42-AFA4-58BFEA0D579C}"/>
          </ac:spMkLst>
        </pc:spChg>
        <pc:spChg chg="mod">
          <ac:chgData name="LEBEGUE HERHEL Olha" userId="S::olha.lebegue-herhel@mazars.fr::4fef5a2f-8658-48c6-bab0-eee1ca1b8baf" providerId="AD" clId="Web-{F7AC9BE9-04B0-6D21-410B-660B4B159E25}" dt="2023-09-27T08:06:29.850" v="41" actId="14100"/>
          <ac:spMkLst>
            <pc:docMk/>
            <pc:sldMk cId="1583398473" sldId="416"/>
            <ac:spMk id="27" creationId="{C54B3777-3964-B14C-96C8-7319F18551A9}"/>
          </ac:spMkLst>
        </pc:spChg>
      </pc:sldChg>
      <pc:sldChg chg="modSp">
        <pc:chgData name="LEBEGUE HERHEL Olha" userId="S::olha.lebegue-herhel@mazars.fr::4fef5a2f-8658-48c6-bab0-eee1ca1b8baf" providerId="AD" clId="Web-{F7AC9BE9-04B0-6D21-410B-660B4B159E25}" dt="2023-09-27T08:06:51.975" v="45" actId="20577"/>
        <pc:sldMkLst>
          <pc:docMk/>
          <pc:sldMk cId="392322248" sldId="417"/>
        </pc:sldMkLst>
        <pc:spChg chg="mod">
          <ac:chgData name="LEBEGUE HERHEL Olha" userId="S::olha.lebegue-herhel@mazars.fr::4fef5a2f-8658-48c6-bab0-eee1ca1b8baf" providerId="AD" clId="Web-{F7AC9BE9-04B0-6D21-410B-660B4B159E25}" dt="2023-09-27T08:06:51.975" v="45" actId="20577"/>
          <ac:spMkLst>
            <pc:docMk/>
            <pc:sldMk cId="392322248" sldId="417"/>
            <ac:spMk id="2" creationId="{323907B9-C9ED-1B2F-524C-637BEF082B19}"/>
          </ac:spMkLst>
        </pc:spChg>
      </pc:sldChg>
      <pc:sldChg chg="modSp">
        <pc:chgData name="LEBEGUE HERHEL Olha" userId="S::olha.lebegue-herhel@mazars.fr::4fef5a2f-8658-48c6-bab0-eee1ca1b8baf" providerId="AD" clId="Web-{F7AC9BE9-04B0-6D21-410B-660B4B159E25}" dt="2023-09-27T08:10:10.090" v="105" actId="20577"/>
        <pc:sldMkLst>
          <pc:docMk/>
          <pc:sldMk cId="2805589653" sldId="424"/>
        </pc:sldMkLst>
        <pc:spChg chg="mod">
          <ac:chgData name="LEBEGUE HERHEL Olha" userId="S::olha.lebegue-herhel@mazars.fr::4fef5a2f-8658-48c6-bab0-eee1ca1b8baf" providerId="AD" clId="Web-{F7AC9BE9-04B0-6D21-410B-660B4B159E25}" dt="2023-09-27T08:10:05.997" v="104" actId="20577"/>
          <ac:spMkLst>
            <pc:docMk/>
            <pc:sldMk cId="2805589653" sldId="424"/>
            <ac:spMk id="9" creationId="{2CEAD2F2-0247-7872-3093-3A35FA5D849C}"/>
          </ac:spMkLst>
        </pc:spChg>
        <pc:spChg chg="mod">
          <ac:chgData name="LEBEGUE HERHEL Olha" userId="S::olha.lebegue-herhel@mazars.fr::4fef5a2f-8658-48c6-bab0-eee1ca1b8baf" providerId="AD" clId="Web-{F7AC9BE9-04B0-6D21-410B-660B4B159E25}" dt="2023-09-27T08:10:10.090" v="105" actId="20577"/>
          <ac:spMkLst>
            <pc:docMk/>
            <pc:sldMk cId="2805589653" sldId="424"/>
            <ac:spMk id="15" creationId="{C851725F-B25C-52CB-BD51-A9F3440DA77B}"/>
          </ac:spMkLst>
        </pc:spChg>
        <pc:spChg chg="mod">
          <ac:chgData name="LEBEGUE HERHEL Olha" userId="S::olha.lebegue-herhel@mazars.fr::4fef5a2f-8658-48c6-bab0-eee1ca1b8baf" providerId="AD" clId="Web-{F7AC9BE9-04B0-6D21-410B-660B4B159E25}" dt="2023-09-27T08:04:33.549" v="3" actId="1076"/>
          <ac:spMkLst>
            <pc:docMk/>
            <pc:sldMk cId="2805589653" sldId="424"/>
            <ac:spMk id="20" creationId="{AE268B8B-A55B-4A88-ABEF-E45408CEBBCF}"/>
          </ac:spMkLst>
        </pc:spChg>
      </pc:sldChg>
      <pc:sldChg chg="modSp">
        <pc:chgData name="LEBEGUE HERHEL Olha" userId="S::olha.lebegue-herhel@mazars.fr::4fef5a2f-8658-48c6-bab0-eee1ca1b8baf" providerId="AD" clId="Web-{F7AC9BE9-04B0-6D21-410B-660B4B159E25}" dt="2023-09-27T08:09:53.668" v="101" actId="20577"/>
        <pc:sldMkLst>
          <pc:docMk/>
          <pc:sldMk cId="2551260949" sldId="425"/>
        </pc:sldMkLst>
        <pc:spChg chg="mod">
          <ac:chgData name="LEBEGUE HERHEL Olha" userId="S::olha.lebegue-herhel@mazars.fr::4fef5a2f-8658-48c6-bab0-eee1ca1b8baf" providerId="AD" clId="Web-{F7AC9BE9-04B0-6D21-410B-660B4B159E25}" dt="2023-09-27T08:09:49.871" v="100" actId="20577"/>
          <ac:spMkLst>
            <pc:docMk/>
            <pc:sldMk cId="2551260949" sldId="425"/>
            <ac:spMk id="9" creationId="{2CEAD2F2-0247-7872-3093-3A35FA5D849C}"/>
          </ac:spMkLst>
        </pc:spChg>
        <pc:spChg chg="mod">
          <ac:chgData name="LEBEGUE HERHEL Olha" userId="S::olha.lebegue-herhel@mazars.fr::4fef5a2f-8658-48c6-bab0-eee1ca1b8baf" providerId="AD" clId="Web-{F7AC9BE9-04B0-6D21-410B-660B4B159E25}" dt="2023-09-27T08:09:53.668" v="101" actId="20577"/>
          <ac:spMkLst>
            <pc:docMk/>
            <pc:sldMk cId="2551260949" sldId="425"/>
            <ac:spMk id="15" creationId="{C851725F-B25C-52CB-BD51-A9F3440DA77B}"/>
          </ac:spMkLst>
        </pc:spChg>
      </pc:sldChg>
      <pc:sldChg chg="modSp">
        <pc:chgData name="LEBEGUE HERHEL Olha" userId="S::olha.lebegue-herhel@mazars.fr::4fef5a2f-8658-48c6-bab0-eee1ca1b8baf" providerId="AD" clId="Web-{F7AC9BE9-04B0-6D21-410B-660B4B159E25}" dt="2023-09-27T08:09:01.354" v="97"/>
        <pc:sldMkLst>
          <pc:docMk/>
          <pc:sldMk cId="3665280486" sldId="426"/>
        </pc:sldMkLst>
        <pc:spChg chg="mod">
          <ac:chgData name="LEBEGUE HERHEL Olha" userId="S::olha.lebegue-herhel@mazars.fr::4fef5a2f-8658-48c6-bab0-eee1ca1b8baf" providerId="AD" clId="Web-{F7AC9BE9-04B0-6D21-410B-660B4B159E25}" dt="2023-09-27T08:09:01.354" v="97"/>
          <ac:spMkLst>
            <pc:docMk/>
            <pc:sldMk cId="3665280486" sldId="426"/>
            <ac:spMk id="9" creationId="{2CEAD2F2-0247-7872-3093-3A35FA5D849C}"/>
          </ac:spMkLst>
        </pc:spChg>
        <pc:spChg chg="mod">
          <ac:chgData name="LEBEGUE HERHEL Olha" userId="S::olha.lebegue-herhel@mazars.fr::4fef5a2f-8658-48c6-bab0-eee1ca1b8baf" providerId="AD" clId="Web-{F7AC9BE9-04B0-6D21-410B-660B4B159E25}" dt="2023-09-27T08:08:44.588" v="93" actId="20577"/>
          <ac:spMkLst>
            <pc:docMk/>
            <pc:sldMk cId="3665280486" sldId="426"/>
            <ac:spMk id="15" creationId="{C851725F-B25C-52CB-BD51-A9F3440DA77B}"/>
          </ac:spMkLst>
        </pc:spChg>
      </pc:sldChg>
      <pc:sldChg chg="modSp">
        <pc:chgData name="LEBEGUE HERHEL Olha" userId="S::olha.lebegue-herhel@mazars.fr::4fef5a2f-8658-48c6-bab0-eee1ca1b8baf" providerId="AD" clId="Web-{F7AC9BE9-04B0-6D21-410B-660B4B159E25}" dt="2023-09-27T08:08:35.478" v="91" actId="20577"/>
        <pc:sldMkLst>
          <pc:docMk/>
          <pc:sldMk cId="3913596222" sldId="427"/>
        </pc:sldMkLst>
        <pc:spChg chg="mod">
          <ac:chgData name="LEBEGUE HERHEL Olha" userId="S::olha.lebegue-herhel@mazars.fr::4fef5a2f-8658-48c6-bab0-eee1ca1b8baf" providerId="AD" clId="Web-{F7AC9BE9-04B0-6D21-410B-660B4B159E25}" dt="2023-09-27T08:08:31.525" v="90" actId="20577"/>
          <ac:spMkLst>
            <pc:docMk/>
            <pc:sldMk cId="3913596222" sldId="427"/>
            <ac:spMk id="9" creationId="{2CEAD2F2-0247-7872-3093-3A35FA5D849C}"/>
          </ac:spMkLst>
        </pc:spChg>
        <pc:spChg chg="mod">
          <ac:chgData name="LEBEGUE HERHEL Olha" userId="S::olha.lebegue-herhel@mazars.fr::4fef5a2f-8658-48c6-bab0-eee1ca1b8baf" providerId="AD" clId="Web-{F7AC9BE9-04B0-6D21-410B-660B4B159E25}" dt="2023-09-27T08:08:35.478" v="91" actId="20577"/>
          <ac:spMkLst>
            <pc:docMk/>
            <pc:sldMk cId="3913596222" sldId="427"/>
            <ac:spMk id="15" creationId="{C851725F-B25C-52CB-BD51-A9F3440DA77B}"/>
          </ac:spMkLst>
        </pc:spChg>
      </pc:sldChg>
    </pc:docChg>
  </pc:docChgLst>
  <pc:docChgLst>
    <pc:chgData name="LEBEGUE HERHEL Olha" userId="S::olha.lebegue-herhel@mazars.fr::4fef5a2f-8658-48c6-bab0-eee1ca1b8baf" providerId="AD" clId="Web-{886F7C6F-5670-4306-9410-D23E17F32212}"/>
    <pc:docChg chg="modSld">
      <pc:chgData name="LEBEGUE HERHEL Olha" userId="S::olha.lebegue-herhel@mazars.fr::4fef5a2f-8658-48c6-bab0-eee1ca1b8baf" providerId="AD" clId="Web-{886F7C6F-5670-4306-9410-D23E17F32212}" dt="2023-09-21T13:51:10.500" v="2"/>
      <pc:docMkLst>
        <pc:docMk/>
      </pc:docMkLst>
      <pc:sldChg chg="mod setBg">
        <pc:chgData name="LEBEGUE HERHEL Olha" userId="S::olha.lebegue-herhel@mazars.fr::4fef5a2f-8658-48c6-bab0-eee1ca1b8baf" providerId="AD" clId="Web-{886F7C6F-5670-4306-9410-D23E17F32212}" dt="2023-09-21T13:51:10.500" v="2"/>
        <pc:sldMkLst>
          <pc:docMk/>
          <pc:sldMk cId="361963686" sldId="258"/>
        </pc:sldMkLst>
      </pc:sldChg>
      <pc:sldChg chg="mod setBg">
        <pc:chgData name="LEBEGUE HERHEL Olha" userId="S::olha.lebegue-herhel@mazars.fr::4fef5a2f-8658-48c6-bab0-eee1ca1b8baf" providerId="AD" clId="Web-{886F7C6F-5670-4306-9410-D23E17F32212}" dt="2023-09-21T13:51:00.969" v="0"/>
        <pc:sldMkLst>
          <pc:docMk/>
          <pc:sldMk cId="392322248" sldId="417"/>
        </pc:sldMkLst>
      </pc:sldChg>
      <pc:sldChg chg="mod setBg">
        <pc:chgData name="LEBEGUE HERHEL Olha" userId="S::olha.lebegue-herhel@mazars.fr::4fef5a2f-8658-48c6-bab0-eee1ca1b8baf" providerId="AD" clId="Web-{886F7C6F-5670-4306-9410-D23E17F32212}" dt="2023-09-21T13:51:05.938" v="1"/>
        <pc:sldMkLst>
          <pc:docMk/>
          <pc:sldMk cId="80681166" sldId="418"/>
        </pc:sldMkLst>
      </pc:sldChg>
    </pc:docChg>
  </pc:docChgLst>
  <pc:docChgLst>
    <pc:chgData name="LEBEGUE HERHEL Olha" userId="S::olha.lebegue-herhel@mazars.fr::4fef5a2f-8658-48c6-bab0-eee1ca1b8baf" providerId="AD" clId="Web-{1D4B005B-1A1E-D560-526E-268715824DA4}"/>
    <pc:docChg chg="modSld">
      <pc:chgData name="LEBEGUE HERHEL Olha" userId="S::olha.lebegue-herhel@mazars.fr::4fef5a2f-8658-48c6-bab0-eee1ca1b8baf" providerId="AD" clId="Web-{1D4B005B-1A1E-D560-526E-268715824DA4}" dt="2023-09-26T12:47:19.624" v="1"/>
      <pc:docMkLst>
        <pc:docMk/>
      </pc:docMkLst>
      <pc:sldChg chg="delSp">
        <pc:chgData name="LEBEGUE HERHEL Olha" userId="S::olha.lebegue-herhel@mazars.fr::4fef5a2f-8658-48c6-bab0-eee1ca1b8baf" providerId="AD" clId="Web-{1D4B005B-1A1E-D560-526E-268715824DA4}" dt="2023-09-26T12:47:19.624" v="1"/>
        <pc:sldMkLst>
          <pc:docMk/>
          <pc:sldMk cId="1830958399" sldId="423"/>
        </pc:sldMkLst>
        <pc:picChg chg="del">
          <ac:chgData name="LEBEGUE HERHEL Olha" userId="S::olha.lebegue-herhel@mazars.fr::4fef5a2f-8658-48c6-bab0-eee1ca1b8baf" providerId="AD" clId="Web-{1D4B005B-1A1E-D560-526E-268715824DA4}" dt="2023-09-26T12:47:19.624" v="1"/>
          <ac:picMkLst>
            <pc:docMk/>
            <pc:sldMk cId="1830958399" sldId="423"/>
            <ac:picMk id="18" creationId="{1202C628-24B2-337F-0D23-EA9091183987}"/>
          </ac:picMkLst>
        </pc:picChg>
      </pc:sldChg>
      <pc:sldChg chg="delSp">
        <pc:chgData name="LEBEGUE HERHEL Olha" userId="S::olha.lebegue-herhel@mazars.fr::4fef5a2f-8658-48c6-bab0-eee1ca1b8baf" providerId="AD" clId="Web-{1D4B005B-1A1E-D560-526E-268715824DA4}" dt="2023-09-26T12:47:16.936" v="0"/>
        <pc:sldMkLst>
          <pc:docMk/>
          <pc:sldMk cId="2805589653" sldId="424"/>
        </pc:sldMkLst>
        <pc:picChg chg="del">
          <ac:chgData name="LEBEGUE HERHEL Olha" userId="S::olha.lebegue-herhel@mazars.fr::4fef5a2f-8658-48c6-bab0-eee1ca1b8baf" providerId="AD" clId="Web-{1D4B005B-1A1E-D560-526E-268715824DA4}" dt="2023-09-26T12:47:16.936" v="0"/>
          <ac:picMkLst>
            <pc:docMk/>
            <pc:sldMk cId="2805589653" sldId="424"/>
            <ac:picMk id="8" creationId="{451E2601-9CE8-58C2-E12D-30693492D0C3}"/>
          </ac:picMkLst>
        </pc:picChg>
      </pc:sldChg>
    </pc:docChg>
  </pc:docChgLst>
  <pc:docChgLst>
    <pc:chgData clId="Web-{8DF402A3-7C25-1764-4532-DFB1565E9797}"/>
    <pc:docChg chg="modSld">
      <pc:chgData name="" userId="" providerId="" clId="Web-{8DF402A3-7C25-1764-4532-DFB1565E9797}" dt="2023-09-26T13:59:06.759" v="1" actId="1076"/>
      <pc:docMkLst>
        <pc:docMk/>
      </pc:docMkLst>
      <pc:sldChg chg="modSp">
        <pc:chgData name="" userId="" providerId="" clId="Web-{8DF402A3-7C25-1764-4532-DFB1565E9797}" dt="2023-09-26T13:59:06.759" v="1" actId="1076"/>
        <pc:sldMkLst>
          <pc:docMk/>
          <pc:sldMk cId="1503423724" sldId="256"/>
        </pc:sldMkLst>
        <pc:spChg chg="mod">
          <ac:chgData name="" userId="" providerId="" clId="Web-{8DF402A3-7C25-1764-4532-DFB1565E9797}" dt="2023-09-26T13:59:06.759" v="1" actId="1076"/>
          <ac:spMkLst>
            <pc:docMk/>
            <pc:sldMk cId="1503423724" sldId="256"/>
            <ac:spMk id="3" creationId="{A8EB0251-ACE2-4A23-9CD5-B82742ED2843}"/>
          </ac:spMkLst>
        </pc:spChg>
      </pc:sldChg>
    </pc:docChg>
  </pc:docChgLst>
  <pc:docChgLst>
    <pc:chgData name="Maxima Lion" userId="S::maxima.lion_mazars.co.uk#ext#@mazarsfr.onmicrosoft.com::36de38d0-f268-491e-b6b0-519f721643fd" providerId="AD" clId="Web-{7B113855-C06F-E6A9-9BF5-64F12477A889}"/>
    <pc:docChg chg="modSld">
      <pc:chgData name="Maxima Lion" userId="S::maxima.lion_mazars.co.uk#ext#@mazarsfr.onmicrosoft.com::36de38d0-f268-491e-b6b0-519f721643fd" providerId="AD" clId="Web-{7B113855-C06F-E6A9-9BF5-64F12477A889}" dt="2023-09-21T18:49:57.403" v="166" actId="20577"/>
      <pc:docMkLst>
        <pc:docMk/>
      </pc:docMkLst>
      <pc:sldChg chg="modSp">
        <pc:chgData name="Maxima Lion" userId="S::maxima.lion_mazars.co.uk#ext#@mazarsfr.onmicrosoft.com::36de38d0-f268-491e-b6b0-519f721643fd" providerId="AD" clId="Web-{7B113855-C06F-E6A9-9BF5-64F12477A889}" dt="2023-09-21T18:49:57.403" v="166" actId="20577"/>
        <pc:sldMkLst>
          <pc:docMk/>
          <pc:sldMk cId="1583398473" sldId="416"/>
        </pc:sldMkLst>
        <pc:spChg chg="mod">
          <ac:chgData name="Maxima Lion" userId="S::maxima.lion_mazars.co.uk#ext#@mazarsfr.onmicrosoft.com::36de38d0-f268-491e-b6b0-519f721643fd" providerId="AD" clId="Web-{7B113855-C06F-E6A9-9BF5-64F12477A889}" dt="2023-09-21T18:49:57.403" v="166" actId="20577"/>
          <ac:spMkLst>
            <pc:docMk/>
            <pc:sldMk cId="1583398473" sldId="416"/>
            <ac:spMk id="20" creationId="{996BFEA3-A87E-0C47-92B6-B7367986C7F0}"/>
          </ac:spMkLst>
        </pc:spChg>
        <pc:spChg chg="mod">
          <ac:chgData name="Maxima Lion" userId="S::maxima.lion_mazars.co.uk#ext#@mazarsfr.onmicrosoft.com::36de38d0-f268-491e-b6b0-519f721643fd" providerId="AD" clId="Web-{7B113855-C06F-E6A9-9BF5-64F12477A889}" dt="2023-09-21T18:45:14.925" v="99" actId="20577"/>
          <ac:spMkLst>
            <pc:docMk/>
            <pc:sldMk cId="1583398473" sldId="416"/>
            <ac:spMk id="23" creationId="{8DAC825A-ED47-F244-BF0D-B65A99E6D306}"/>
          </ac:spMkLst>
        </pc:spChg>
      </pc:sldChg>
      <pc:sldChg chg="modSp">
        <pc:chgData name="Maxima Lion" userId="S::maxima.lion_mazars.co.uk#ext#@mazarsfr.onmicrosoft.com::36de38d0-f268-491e-b6b0-519f721643fd" providerId="AD" clId="Web-{7B113855-C06F-E6A9-9BF5-64F12477A889}" dt="2023-09-21T18:37:58.677" v="8" actId="20577"/>
        <pc:sldMkLst>
          <pc:docMk/>
          <pc:sldMk cId="2551260949" sldId="425"/>
        </pc:sldMkLst>
        <pc:spChg chg="mod">
          <ac:chgData name="Maxima Lion" userId="S::maxima.lion_mazars.co.uk#ext#@mazarsfr.onmicrosoft.com::36de38d0-f268-491e-b6b0-519f721643fd" providerId="AD" clId="Web-{7B113855-C06F-E6A9-9BF5-64F12477A889}" dt="2023-09-21T18:37:58.677" v="8" actId="20577"/>
          <ac:spMkLst>
            <pc:docMk/>
            <pc:sldMk cId="2551260949" sldId="425"/>
            <ac:spMk id="20" creationId="{AE268B8B-A55B-4A88-ABEF-E45408CEBBCF}"/>
          </ac:spMkLst>
        </pc:spChg>
      </pc:sldChg>
      <pc:sldChg chg="modSp">
        <pc:chgData name="Maxima Lion" userId="S::maxima.lion_mazars.co.uk#ext#@mazarsfr.onmicrosoft.com::36de38d0-f268-491e-b6b0-519f721643fd" providerId="AD" clId="Web-{7B113855-C06F-E6A9-9BF5-64F12477A889}" dt="2023-09-21T18:40:48.229" v="46" actId="20577"/>
        <pc:sldMkLst>
          <pc:docMk/>
          <pc:sldMk cId="3665280486" sldId="426"/>
        </pc:sldMkLst>
        <pc:spChg chg="mod">
          <ac:chgData name="Maxima Lion" userId="S::maxima.lion_mazars.co.uk#ext#@mazarsfr.onmicrosoft.com::36de38d0-f268-491e-b6b0-519f721643fd" providerId="AD" clId="Web-{7B113855-C06F-E6A9-9BF5-64F12477A889}" dt="2023-09-21T18:40:48.229" v="46" actId="20577"/>
          <ac:spMkLst>
            <pc:docMk/>
            <pc:sldMk cId="3665280486" sldId="426"/>
            <ac:spMk id="20" creationId="{AE268B8B-A55B-4A88-ABEF-E45408CEBBCF}"/>
          </ac:spMkLst>
        </pc:spChg>
      </pc:sldChg>
    </pc:docChg>
  </pc:docChgLst>
  <pc:docChgLst>
    <pc:chgData name="JIMENEZ DE LA CRUZ Cristina" userId="cfd7fd6b-78d0-43bf-9559-b86a2659dad9" providerId="ADAL" clId="{3D28AA5C-7929-4E53-9339-CF096502F9B2}"/>
    <pc:docChg chg="custSel modSld">
      <pc:chgData name="JIMENEZ DE LA CRUZ Cristina" userId="cfd7fd6b-78d0-43bf-9559-b86a2659dad9" providerId="ADAL" clId="{3D28AA5C-7929-4E53-9339-CF096502F9B2}" dt="2023-09-26T13:09:46.455" v="82" actId="1076"/>
      <pc:docMkLst>
        <pc:docMk/>
      </pc:docMkLst>
      <pc:sldChg chg="addSp modSp mod">
        <pc:chgData name="JIMENEZ DE LA CRUZ Cristina" userId="cfd7fd6b-78d0-43bf-9559-b86a2659dad9" providerId="ADAL" clId="{3D28AA5C-7929-4E53-9339-CF096502F9B2}" dt="2023-09-26T13:09:46.455" v="82" actId="1076"/>
        <pc:sldMkLst>
          <pc:docMk/>
          <pc:sldMk cId="1830958399" sldId="423"/>
        </pc:sldMkLst>
        <pc:picChg chg="add mod">
          <ac:chgData name="JIMENEZ DE LA CRUZ Cristina" userId="cfd7fd6b-78d0-43bf-9559-b86a2659dad9" providerId="ADAL" clId="{3D28AA5C-7929-4E53-9339-CF096502F9B2}" dt="2023-09-26T13:09:46.455" v="82" actId="1076"/>
          <ac:picMkLst>
            <pc:docMk/>
            <pc:sldMk cId="1830958399" sldId="423"/>
            <ac:picMk id="7" creationId="{F6F9CA6F-74DF-EB9E-292C-9609D36F1A76}"/>
          </ac:picMkLst>
        </pc:picChg>
        <pc:picChg chg="add mod">
          <ac:chgData name="JIMENEZ DE LA CRUZ Cristina" userId="cfd7fd6b-78d0-43bf-9559-b86a2659dad9" providerId="ADAL" clId="{3D28AA5C-7929-4E53-9339-CF096502F9B2}" dt="2023-09-26T13:08:48.732" v="70" actId="1076"/>
          <ac:picMkLst>
            <pc:docMk/>
            <pc:sldMk cId="1830958399" sldId="423"/>
            <ac:picMk id="15" creationId="{D59C824E-32C4-FADD-327B-A6ED8219F4FC}"/>
          </ac:picMkLst>
        </pc:picChg>
        <pc:picChg chg="add mod">
          <ac:chgData name="JIMENEZ DE LA CRUZ Cristina" userId="cfd7fd6b-78d0-43bf-9559-b86a2659dad9" providerId="ADAL" clId="{3D28AA5C-7929-4E53-9339-CF096502F9B2}" dt="2023-09-26T13:09:28.517" v="80" actId="1076"/>
          <ac:picMkLst>
            <pc:docMk/>
            <pc:sldMk cId="1830958399" sldId="423"/>
            <ac:picMk id="18" creationId="{6A46A59A-3BAA-EBD5-9111-E4FEB85FFC1D}"/>
          </ac:picMkLst>
        </pc:picChg>
        <pc:picChg chg="add mod">
          <ac:chgData name="JIMENEZ DE LA CRUZ Cristina" userId="cfd7fd6b-78d0-43bf-9559-b86a2659dad9" providerId="ADAL" clId="{3D28AA5C-7929-4E53-9339-CF096502F9B2}" dt="2023-09-26T13:09:39.573" v="81" actId="1076"/>
          <ac:picMkLst>
            <pc:docMk/>
            <pc:sldMk cId="1830958399" sldId="423"/>
            <ac:picMk id="20" creationId="{DF025BA4-2E5D-ABD4-EEDE-FA89DC85A15D}"/>
          </ac:picMkLst>
        </pc:picChg>
      </pc:sldChg>
      <pc:sldChg chg="addSp modSp mod">
        <pc:chgData name="JIMENEZ DE LA CRUZ Cristina" userId="cfd7fd6b-78d0-43bf-9559-b86a2659dad9" providerId="ADAL" clId="{3D28AA5C-7929-4E53-9339-CF096502F9B2}" dt="2023-09-26T13:02:03.956" v="8" actId="1076"/>
        <pc:sldMkLst>
          <pc:docMk/>
          <pc:sldMk cId="2805589653" sldId="424"/>
        </pc:sldMkLst>
        <pc:picChg chg="add mod">
          <ac:chgData name="JIMENEZ DE LA CRUZ Cristina" userId="cfd7fd6b-78d0-43bf-9559-b86a2659dad9" providerId="ADAL" clId="{3D28AA5C-7929-4E53-9339-CF096502F9B2}" dt="2023-09-26T13:02:03.956" v="8" actId="1076"/>
          <ac:picMkLst>
            <pc:docMk/>
            <pc:sldMk cId="2805589653" sldId="424"/>
            <ac:picMk id="8" creationId="{5E8A3B3B-60C9-0AC8-B84E-55A5BBD9AA9D}"/>
          </ac:picMkLst>
        </pc:picChg>
      </pc:sldChg>
      <pc:sldChg chg="addSp modSp mod">
        <pc:chgData name="JIMENEZ DE LA CRUZ Cristina" userId="cfd7fd6b-78d0-43bf-9559-b86a2659dad9" providerId="ADAL" clId="{3D28AA5C-7929-4E53-9339-CF096502F9B2}" dt="2023-09-26T13:03:09.671" v="21" actId="1076"/>
        <pc:sldMkLst>
          <pc:docMk/>
          <pc:sldMk cId="2551260949" sldId="425"/>
        </pc:sldMkLst>
        <pc:picChg chg="add mod">
          <ac:chgData name="JIMENEZ DE LA CRUZ Cristina" userId="cfd7fd6b-78d0-43bf-9559-b86a2659dad9" providerId="ADAL" clId="{3D28AA5C-7929-4E53-9339-CF096502F9B2}" dt="2023-09-26T13:03:09.671" v="21" actId="1076"/>
          <ac:picMkLst>
            <pc:docMk/>
            <pc:sldMk cId="2551260949" sldId="425"/>
            <ac:picMk id="8" creationId="{15EFBD20-9101-26FD-AC15-3AA26FBB4BCC}"/>
          </ac:picMkLst>
        </pc:picChg>
      </pc:sldChg>
      <pc:sldChg chg="addSp delSp modSp mod">
        <pc:chgData name="JIMENEZ DE LA CRUZ Cristina" userId="cfd7fd6b-78d0-43bf-9559-b86a2659dad9" providerId="ADAL" clId="{3D28AA5C-7929-4E53-9339-CF096502F9B2}" dt="2023-09-26T13:06:51.510" v="32" actId="1036"/>
        <pc:sldMkLst>
          <pc:docMk/>
          <pc:sldMk cId="3665280486" sldId="426"/>
        </pc:sldMkLst>
        <pc:picChg chg="add del mod">
          <ac:chgData name="JIMENEZ DE LA CRUZ Cristina" userId="cfd7fd6b-78d0-43bf-9559-b86a2659dad9" providerId="ADAL" clId="{3D28AA5C-7929-4E53-9339-CF096502F9B2}" dt="2023-09-26T13:06:29.235" v="23" actId="478"/>
          <ac:picMkLst>
            <pc:docMk/>
            <pc:sldMk cId="3665280486" sldId="426"/>
            <ac:picMk id="8" creationId="{50EE4A5E-46A9-62D2-2AC4-4A8A832096A8}"/>
          </ac:picMkLst>
        </pc:picChg>
        <pc:picChg chg="add mod">
          <ac:chgData name="JIMENEZ DE LA CRUZ Cristina" userId="cfd7fd6b-78d0-43bf-9559-b86a2659dad9" providerId="ADAL" clId="{3D28AA5C-7929-4E53-9339-CF096502F9B2}" dt="2023-09-26T13:06:51.510" v="32" actId="1036"/>
          <ac:picMkLst>
            <pc:docMk/>
            <pc:sldMk cId="3665280486" sldId="426"/>
            <ac:picMk id="11" creationId="{E6B3621D-F854-0A9C-19A7-3F3FD8540BC6}"/>
          </ac:picMkLst>
        </pc:picChg>
      </pc:sldChg>
      <pc:sldChg chg="addSp modSp mod">
        <pc:chgData name="JIMENEZ DE LA CRUZ Cristina" userId="cfd7fd6b-78d0-43bf-9559-b86a2659dad9" providerId="ADAL" clId="{3D28AA5C-7929-4E53-9339-CF096502F9B2}" dt="2023-09-26T13:07:19.500" v="39" actId="1076"/>
        <pc:sldMkLst>
          <pc:docMk/>
          <pc:sldMk cId="3913596222" sldId="427"/>
        </pc:sldMkLst>
        <pc:picChg chg="add mod">
          <ac:chgData name="JIMENEZ DE LA CRUZ Cristina" userId="cfd7fd6b-78d0-43bf-9559-b86a2659dad9" providerId="ADAL" clId="{3D28AA5C-7929-4E53-9339-CF096502F9B2}" dt="2023-09-26T13:07:19.500" v="39" actId="1076"/>
          <ac:picMkLst>
            <pc:docMk/>
            <pc:sldMk cId="3913596222" sldId="427"/>
            <ac:picMk id="8" creationId="{B4F64B33-D2E4-F0D0-F65E-104D149539A6}"/>
          </ac:picMkLst>
        </pc:picChg>
      </pc:sldChg>
    </pc:docChg>
  </pc:docChgLst>
  <pc:docChgLst>
    <pc:chgData name="LEBEGUE HERHEL Olha" userId="4fef5a2f-8658-48c6-bab0-eee1ca1b8baf" providerId="ADAL" clId="{536F819A-87FC-8744-BA83-751C164FD13F}"/>
    <pc:docChg chg="custSel addSld delSld modSld sldOrd">
      <pc:chgData name="LEBEGUE HERHEL Olha" userId="4fef5a2f-8658-48c6-bab0-eee1ca1b8baf" providerId="ADAL" clId="{536F819A-87FC-8744-BA83-751C164FD13F}" dt="2023-09-20T15:18:54.777" v="577" actId="1076"/>
      <pc:docMkLst>
        <pc:docMk/>
      </pc:docMkLst>
      <pc:sldChg chg="addSp delSp modSp mod setBg">
        <pc:chgData name="LEBEGUE HERHEL Olha" userId="4fef5a2f-8658-48c6-bab0-eee1ca1b8baf" providerId="ADAL" clId="{536F819A-87FC-8744-BA83-751C164FD13F}" dt="2023-09-20T14:00:22.614" v="527"/>
        <pc:sldMkLst>
          <pc:docMk/>
          <pc:sldMk cId="1503423724" sldId="256"/>
        </pc:sldMkLst>
        <pc:spChg chg="del">
          <ac:chgData name="LEBEGUE HERHEL Olha" userId="4fef5a2f-8658-48c6-bab0-eee1ca1b8baf" providerId="ADAL" clId="{536F819A-87FC-8744-BA83-751C164FD13F}" dt="2023-09-20T14:00:09.348" v="525" actId="931"/>
          <ac:spMkLst>
            <pc:docMk/>
            <pc:sldMk cId="1503423724" sldId="256"/>
            <ac:spMk id="2" creationId="{6C835CCC-2768-4413-9D4A-05618F12D80E}"/>
          </ac:spMkLst>
        </pc:spChg>
        <pc:spChg chg="mod">
          <ac:chgData name="LEBEGUE HERHEL Olha" userId="4fef5a2f-8658-48c6-bab0-eee1ca1b8baf" providerId="ADAL" clId="{536F819A-87FC-8744-BA83-751C164FD13F}" dt="2023-09-20T13:19:42.710" v="245"/>
          <ac:spMkLst>
            <pc:docMk/>
            <pc:sldMk cId="1503423724" sldId="256"/>
            <ac:spMk id="4" creationId="{03B7A4F2-0C97-42A3-A7F0-4A5FBDC5E25A}"/>
          </ac:spMkLst>
        </pc:spChg>
        <pc:spChg chg="mod">
          <ac:chgData name="LEBEGUE HERHEL Olha" userId="4fef5a2f-8658-48c6-bab0-eee1ca1b8baf" providerId="ADAL" clId="{536F819A-87FC-8744-BA83-751C164FD13F}" dt="2023-09-20T13:19:49.558" v="259" actId="20577"/>
          <ac:spMkLst>
            <pc:docMk/>
            <pc:sldMk cId="1503423724" sldId="256"/>
            <ac:spMk id="5" creationId="{4113A0B1-BCD7-47AC-A202-1F3375D7E8C5}"/>
          </ac:spMkLst>
        </pc:spChg>
        <pc:picChg chg="add mod">
          <ac:chgData name="LEBEGUE HERHEL Olha" userId="4fef5a2f-8658-48c6-bab0-eee1ca1b8baf" providerId="ADAL" clId="{536F819A-87FC-8744-BA83-751C164FD13F}" dt="2023-09-20T14:00:12.845" v="526" actId="27614"/>
          <ac:picMkLst>
            <pc:docMk/>
            <pc:sldMk cId="1503423724" sldId="256"/>
            <ac:picMk id="7" creationId="{91542777-3AC2-AFAA-B79A-B016EB97B8C7}"/>
          </ac:picMkLst>
        </pc:picChg>
      </pc:sldChg>
      <pc:sldChg chg="del">
        <pc:chgData name="LEBEGUE HERHEL Olha" userId="4fef5a2f-8658-48c6-bab0-eee1ca1b8baf" providerId="ADAL" clId="{536F819A-87FC-8744-BA83-751C164FD13F}" dt="2023-09-20T12:42:08.988" v="7" actId="2696"/>
        <pc:sldMkLst>
          <pc:docMk/>
          <pc:sldMk cId="4056508753" sldId="412"/>
        </pc:sldMkLst>
      </pc:sldChg>
      <pc:sldChg chg="modSp add del mod">
        <pc:chgData name="LEBEGUE HERHEL Olha" userId="4fef5a2f-8658-48c6-bab0-eee1ca1b8baf" providerId="ADAL" clId="{536F819A-87FC-8744-BA83-751C164FD13F}" dt="2023-09-20T13:47:42.722" v="479" actId="20577"/>
        <pc:sldMkLst>
          <pc:docMk/>
          <pc:sldMk cId="2746270068" sldId="413"/>
        </pc:sldMkLst>
        <pc:spChg chg="mod">
          <ac:chgData name="LEBEGUE HERHEL Olha" userId="4fef5a2f-8658-48c6-bab0-eee1ca1b8baf" providerId="ADAL" clId="{536F819A-87FC-8744-BA83-751C164FD13F}" dt="2023-09-20T13:47:42.722" v="479" actId="20577"/>
          <ac:spMkLst>
            <pc:docMk/>
            <pc:sldMk cId="2746270068" sldId="413"/>
            <ac:spMk id="4" creationId="{F509E9A6-847D-4CDC-B580-B0C50870B938}"/>
          </ac:spMkLst>
        </pc:spChg>
        <pc:spChg chg="mod">
          <ac:chgData name="LEBEGUE HERHEL Olha" userId="4fef5a2f-8658-48c6-bab0-eee1ca1b8baf" providerId="ADAL" clId="{536F819A-87FC-8744-BA83-751C164FD13F}" dt="2023-09-20T13:47:36.833" v="470" actId="20577"/>
          <ac:spMkLst>
            <pc:docMk/>
            <pc:sldMk cId="2746270068" sldId="413"/>
            <ac:spMk id="5" creationId="{10662041-88D2-4F12-AA4C-F22F45826367}"/>
          </ac:spMkLst>
        </pc:spChg>
      </pc:sldChg>
      <pc:sldChg chg="delSp modSp mod">
        <pc:chgData name="LEBEGUE HERHEL Olha" userId="4fef5a2f-8658-48c6-bab0-eee1ca1b8baf" providerId="ADAL" clId="{536F819A-87FC-8744-BA83-751C164FD13F}" dt="2023-09-20T13:19:19.802" v="242" actId="14100"/>
        <pc:sldMkLst>
          <pc:docMk/>
          <pc:sldMk cId="1583398473" sldId="416"/>
        </pc:sldMkLst>
        <pc:spChg chg="mod">
          <ac:chgData name="LEBEGUE HERHEL Olha" userId="4fef5a2f-8658-48c6-bab0-eee1ca1b8baf" providerId="ADAL" clId="{536F819A-87FC-8744-BA83-751C164FD13F}" dt="2023-09-20T13:19:04.332" v="203" actId="20577"/>
          <ac:spMkLst>
            <pc:docMk/>
            <pc:sldMk cId="1583398473" sldId="416"/>
            <ac:spMk id="16" creationId="{8741AC8E-BE91-D645-99AC-D2441F9B5126}"/>
          </ac:spMkLst>
        </pc:spChg>
        <pc:spChg chg="mod">
          <ac:chgData name="LEBEGUE HERHEL Olha" userId="4fef5a2f-8658-48c6-bab0-eee1ca1b8baf" providerId="ADAL" clId="{536F819A-87FC-8744-BA83-751C164FD13F}" dt="2023-09-20T13:19:08.814" v="215" actId="1036"/>
          <ac:spMkLst>
            <pc:docMk/>
            <pc:sldMk cId="1583398473" sldId="416"/>
            <ac:spMk id="18" creationId="{80809972-6580-4B42-8C66-C9F53877AAD8}"/>
          </ac:spMkLst>
        </pc:spChg>
        <pc:spChg chg="mod">
          <ac:chgData name="LEBEGUE HERHEL Olha" userId="4fef5a2f-8658-48c6-bab0-eee1ca1b8baf" providerId="ADAL" clId="{536F819A-87FC-8744-BA83-751C164FD13F}" dt="2023-09-20T13:19:08.814" v="215" actId="1036"/>
          <ac:spMkLst>
            <pc:docMk/>
            <pc:sldMk cId="1583398473" sldId="416"/>
            <ac:spMk id="20" creationId="{996BFEA3-A87E-0C47-92B6-B7367986C7F0}"/>
          </ac:spMkLst>
        </pc:spChg>
        <pc:spChg chg="mod">
          <ac:chgData name="LEBEGUE HERHEL Olha" userId="4fef5a2f-8658-48c6-bab0-eee1ca1b8baf" providerId="ADAL" clId="{536F819A-87FC-8744-BA83-751C164FD13F}" dt="2023-09-20T13:19:16.209" v="241" actId="1035"/>
          <ac:spMkLst>
            <pc:docMk/>
            <pc:sldMk cId="1583398473" sldId="416"/>
            <ac:spMk id="22" creationId="{CFAF1362-3BD0-F84B-B6F9-ACF27E03050D}"/>
          </ac:spMkLst>
        </pc:spChg>
        <pc:spChg chg="mod">
          <ac:chgData name="LEBEGUE HERHEL Olha" userId="4fef5a2f-8658-48c6-bab0-eee1ca1b8baf" providerId="ADAL" clId="{536F819A-87FC-8744-BA83-751C164FD13F}" dt="2023-09-20T13:19:19.802" v="242" actId="14100"/>
          <ac:spMkLst>
            <pc:docMk/>
            <pc:sldMk cId="1583398473" sldId="416"/>
            <ac:spMk id="23" creationId="{8DAC825A-ED47-F244-BF0D-B65A99E6D306}"/>
          </ac:spMkLst>
        </pc:spChg>
        <pc:spChg chg="mod">
          <ac:chgData name="LEBEGUE HERHEL Olha" userId="4fef5a2f-8658-48c6-bab0-eee1ca1b8baf" providerId="ADAL" clId="{536F819A-87FC-8744-BA83-751C164FD13F}" dt="2023-09-20T13:17:47.753" v="179" actId="20577"/>
          <ac:spMkLst>
            <pc:docMk/>
            <pc:sldMk cId="1583398473" sldId="416"/>
            <ac:spMk id="26" creationId="{D33FC9FC-6590-0E42-AFA4-58BFEA0D579C}"/>
          </ac:spMkLst>
        </pc:spChg>
        <pc:spChg chg="mod">
          <ac:chgData name="LEBEGUE HERHEL Olha" userId="4fef5a2f-8658-48c6-bab0-eee1ca1b8baf" providerId="ADAL" clId="{536F819A-87FC-8744-BA83-751C164FD13F}" dt="2023-09-20T13:17:43.556" v="168"/>
          <ac:spMkLst>
            <pc:docMk/>
            <pc:sldMk cId="1583398473" sldId="416"/>
            <ac:spMk id="27" creationId="{C54B3777-3964-B14C-96C8-7319F18551A9}"/>
          </ac:spMkLst>
        </pc:spChg>
        <pc:picChg chg="del">
          <ac:chgData name="LEBEGUE HERHEL Olha" userId="4fef5a2f-8658-48c6-bab0-eee1ca1b8baf" providerId="ADAL" clId="{536F819A-87FC-8744-BA83-751C164FD13F}" dt="2023-09-20T13:17:22.729" v="163" actId="478"/>
          <ac:picMkLst>
            <pc:docMk/>
            <pc:sldMk cId="1583398473" sldId="416"/>
            <ac:picMk id="7" creationId="{9F2BFA1E-FC54-C646-AEA7-F51CD3ACD716}"/>
          </ac:picMkLst>
        </pc:picChg>
        <pc:picChg chg="del">
          <ac:chgData name="LEBEGUE HERHEL Olha" userId="4fef5a2f-8658-48c6-bab0-eee1ca1b8baf" providerId="ADAL" clId="{536F819A-87FC-8744-BA83-751C164FD13F}" dt="2023-09-20T13:17:20.679" v="161" actId="478"/>
          <ac:picMkLst>
            <pc:docMk/>
            <pc:sldMk cId="1583398473" sldId="416"/>
            <ac:picMk id="9" creationId="{C39C074A-6AD6-704B-87EC-453C2A094F43}"/>
          </ac:picMkLst>
        </pc:picChg>
        <pc:picChg chg="del">
          <ac:chgData name="LEBEGUE HERHEL Olha" userId="4fef5a2f-8658-48c6-bab0-eee1ca1b8baf" providerId="ADAL" clId="{536F819A-87FC-8744-BA83-751C164FD13F}" dt="2023-09-20T13:17:23.314" v="164" actId="478"/>
          <ac:picMkLst>
            <pc:docMk/>
            <pc:sldMk cId="1583398473" sldId="416"/>
            <ac:picMk id="10" creationId="{7F65925A-3D79-2B48-931C-4735F9C3E3E4}"/>
          </ac:picMkLst>
        </pc:picChg>
        <pc:picChg chg="del">
          <ac:chgData name="LEBEGUE HERHEL Olha" userId="4fef5a2f-8658-48c6-bab0-eee1ca1b8baf" providerId="ADAL" clId="{536F819A-87FC-8744-BA83-751C164FD13F}" dt="2023-09-20T13:17:21.910" v="162" actId="478"/>
          <ac:picMkLst>
            <pc:docMk/>
            <pc:sldMk cId="1583398473" sldId="416"/>
            <ac:picMk id="25" creationId="{C158D577-48F2-394E-8646-9054717BC46C}"/>
          </ac:picMkLst>
        </pc:picChg>
      </pc:sldChg>
      <pc:sldChg chg="del">
        <pc:chgData name="LEBEGUE HERHEL Olha" userId="4fef5a2f-8658-48c6-bab0-eee1ca1b8baf" providerId="ADAL" clId="{536F819A-87FC-8744-BA83-751C164FD13F}" dt="2023-09-20T12:42:08.551" v="6" actId="2696"/>
        <pc:sldMkLst>
          <pc:docMk/>
          <pc:sldMk cId="2942087567" sldId="420"/>
        </pc:sldMkLst>
      </pc:sldChg>
      <pc:sldChg chg="del">
        <pc:chgData name="LEBEGUE HERHEL Olha" userId="4fef5a2f-8658-48c6-bab0-eee1ca1b8baf" providerId="ADAL" clId="{536F819A-87FC-8744-BA83-751C164FD13F}" dt="2023-09-20T12:42:08.151" v="5" actId="2696"/>
        <pc:sldMkLst>
          <pc:docMk/>
          <pc:sldMk cId="2156735273" sldId="422"/>
        </pc:sldMkLst>
      </pc:sldChg>
      <pc:sldChg chg="addSp delSp modSp mod">
        <pc:chgData name="LEBEGUE HERHEL Olha" userId="4fef5a2f-8658-48c6-bab0-eee1ca1b8baf" providerId="ADAL" clId="{536F819A-87FC-8744-BA83-751C164FD13F}" dt="2023-09-20T14:01:40.292" v="565" actId="1076"/>
        <pc:sldMkLst>
          <pc:docMk/>
          <pc:sldMk cId="1830958399" sldId="423"/>
        </pc:sldMkLst>
        <pc:spChg chg="mod">
          <ac:chgData name="LEBEGUE HERHEL Olha" userId="4fef5a2f-8658-48c6-bab0-eee1ca1b8baf" providerId="ADAL" clId="{536F819A-87FC-8744-BA83-751C164FD13F}" dt="2023-09-20T13:44:46.603" v="449" actId="20577"/>
          <ac:spMkLst>
            <pc:docMk/>
            <pc:sldMk cId="1830958399" sldId="423"/>
            <ac:spMk id="5" creationId="{10662041-88D2-4F12-AA4C-F22F45826367}"/>
          </ac:spMkLst>
        </pc:spChg>
        <pc:spChg chg="mod">
          <ac:chgData name="LEBEGUE HERHEL Olha" userId="4fef5a2f-8658-48c6-bab0-eee1ca1b8baf" providerId="ADAL" clId="{536F819A-87FC-8744-BA83-751C164FD13F}" dt="2023-09-20T14:01:06.591" v="537" actId="20577"/>
          <ac:spMkLst>
            <pc:docMk/>
            <pc:sldMk cId="1830958399" sldId="423"/>
            <ac:spMk id="10" creationId="{0BA417DF-A056-414C-8268-3842ED419AEB}"/>
          </ac:spMkLst>
        </pc:spChg>
        <pc:spChg chg="mod">
          <ac:chgData name="LEBEGUE HERHEL Olha" userId="4fef5a2f-8658-48c6-bab0-eee1ca1b8baf" providerId="ADAL" clId="{536F819A-87FC-8744-BA83-751C164FD13F}" dt="2023-09-20T14:01:20.362" v="564" actId="20577"/>
          <ac:spMkLst>
            <pc:docMk/>
            <pc:sldMk cId="1830958399" sldId="423"/>
            <ac:spMk id="13" creationId="{97179669-1255-18FE-6C05-C097EBF0F3B7}"/>
          </ac:spMkLst>
        </pc:spChg>
        <pc:spChg chg="mod">
          <ac:chgData name="LEBEGUE HERHEL Olha" userId="4fef5a2f-8658-48c6-bab0-eee1ca1b8baf" providerId="ADAL" clId="{536F819A-87FC-8744-BA83-751C164FD13F}" dt="2023-09-20T13:43:20.649" v="410" actId="20577"/>
          <ac:spMkLst>
            <pc:docMk/>
            <pc:sldMk cId="1830958399" sldId="423"/>
            <ac:spMk id="14" creationId="{FF3FC912-2B9C-DD59-08E4-AC07E7847082}"/>
          </ac:spMkLst>
        </pc:spChg>
        <pc:spChg chg="mod">
          <ac:chgData name="LEBEGUE HERHEL Olha" userId="4fef5a2f-8658-48c6-bab0-eee1ca1b8baf" providerId="ADAL" clId="{536F819A-87FC-8744-BA83-751C164FD13F}" dt="2023-09-20T13:43:07.556" v="397"/>
          <ac:spMkLst>
            <pc:docMk/>
            <pc:sldMk cId="1830958399" sldId="423"/>
            <ac:spMk id="15" creationId="{17E5AC42-B06E-8287-FD9C-195CE5A7424D}"/>
          </ac:spMkLst>
        </pc:spChg>
        <pc:spChg chg="mod">
          <ac:chgData name="LEBEGUE HERHEL Olha" userId="4fef5a2f-8658-48c6-bab0-eee1ca1b8baf" providerId="ADAL" clId="{536F819A-87FC-8744-BA83-751C164FD13F}" dt="2023-09-20T13:44:08.393" v="431" actId="20577"/>
          <ac:spMkLst>
            <pc:docMk/>
            <pc:sldMk cId="1830958399" sldId="423"/>
            <ac:spMk id="19" creationId="{2D6C44E2-2A11-83F7-7A1D-6F6B936427BD}"/>
          </ac:spMkLst>
        </pc:spChg>
        <pc:spChg chg="mod">
          <ac:chgData name="LEBEGUE HERHEL Olha" userId="4fef5a2f-8658-48c6-bab0-eee1ca1b8baf" providerId="ADAL" clId="{536F819A-87FC-8744-BA83-751C164FD13F}" dt="2023-09-20T13:43:23.470" v="411"/>
          <ac:spMkLst>
            <pc:docMk/>
            <pc:sldMk cId="1830958399" sldId="423"/>
            <ac:spMk id="20" creationId="{864110B5-B066-A0C3-FE70-91FFFFD03500}"/>
          </ac:spMkLst>
        </pc:spChg>
        <pc:spChg chg="mod">
          <ac:chgData name="LEBEGUE HERHEL Olha" userId="4fef5a2f-8658-48c6-bab0-eee1ca1b8baf" providerId="ADAL" clId="{536F819A-87FC-8744-BA83-751C164FD13F}" dt="2023-09-20T13:44:05.758" v="429" actId="20577"/>
          <ac:spMkLst>
            <pc:docMk/>
            <pc:sldMk cId="1830958399" sldId="423"/>
            <ac:spMk id="22" creationId="{C973FDBB-C8CC-E69E-2436-2708F9746B69}"/>
          </ac:spMkLst>
        </pc:spChg>
        <pc:spChg chg="mod">
          <ac:chgData name="LEBEGUE HERHEL Olha" userId="4fef5a2f-8658-48c6-bab0-eee1ca1b8baf" providerId="ADAL" clId="{536F819A-87FC-8744-BA83-751C164FD13F}" dt="2023-09-20T13:43:38.199" v="416"/>
          <ac:spMkLst>
            <pc:docMk/>
            <pc:sldMk cId="1830958399" sldId="423"/>
            <ac:spMk id="23" creationId="{65C77056-53C6-E61E-2B32-6C1421898AE9}"/>
          </ac:spMkLst>
        </pc:spChg>
        <pc:spChg chg="mod">
          <ac:chgData name="LEBEGUE HERHEL Olha" userId="4fef5a2f-8658-48c6-bab0-eee1ca1b8baf" providerId="ADAL" clId="{536F819A-87FC-8744-BA83-751C164FD13F}" dt="2023-09-20T13:44:03.020" v="427" actId="20577"/>
          <ac:spMkLst>
            <pc:docMk/>
            <pc:sldMk cId="1830958399" sldId="423"/>
            <ac:spMk id="25" creationId="{AD643490-2AFF-263B-BA4F-8BE842428A08}"/>
          </ac:spMkLst>
        </pc:spChg>
        <pc:spChg chg="mod">
          <ac:chgData name="LEBEGUE HERHEL Olha" userId="4fef5a2f-8658-48c6-bab0-eee1ca1b8baf" providerId="ADAL" clId="{536F819A-87FC-8744-BA83-751C164FD13F}" dt="2023-09-20T13:43:52.502" v="422"/>
          <ac:spMkLst>
            <pc:docMk/>
            <pc:sldMk cId="1830958399" sldId="423"/>
            <ac:spMk id="26" creationId="{81B7D360-73F3-31BF-43C1-8D3CE9A1B70F}"/>
          </ac:spMkLst>
        </pc:spChg>
        <pc:spChg chg="mod">
          <ac:chgData name="LEBEGUE HERHEL Olha" userId="4fef5a2f-8658-48c6-bab0-eee1ca1b8baf" providerId="ADAL" clId="{536F819A-87FC-8744-BA83-751C164FD13F}" dt="2023-09-20T14:01:11.987" v="546" actId="20577"/>
          <ac:spMkLst>
            <pc:docMk/>
            <pc:sldMk cId="1830958399" sldId="423"/>
            <ac:spMk id="81" creationId="{DF569E7E-09B2-4C45-9D74-FD6FE3A10D8C}"/>
          </ac:spMkLst>
        </pc:spChg>
        <pc:spChg chg="mod">
          <ac:chgData name="LEBEGUE HERHEL Olha" userId="4fef5a2f-8658-48c6-bab0-eee1ca1b8baf" providerId="ADAL" clId="{536F819A-87FC-8744-BA83-751C164FD13F}" dt="2023-09-20T14:01:15.958" v="555" actId="20577"/>
          <ac:spMkLst>
            <pc:docMk/>
            <pc:sldMk cId="1830958399" sldId="423"/>
            <ac:spMk id="82" creationId="{2216919A-9911-4B57-818C-9781E3844E82}"/>
          </ac:spMkLst>
        </pc:spChg>
        <pc:grpChg chg="add mod">
          <ac:chgData name="LEBEGUE HERHEL Olha" userId="4fef5a2f-8658-48c6-bab0-eee1ca1b8baf" providerId="ADAL" clId="{536F819A-87FC-8744-BA83-751C164FD13F}" dt="2023-09-20T14:01:40.292" v="565" actId="1076"/>
          <ac:grpSpMkLst>
            <pc:docMk/>
            <pc:sldMk cId="1830958399" sldId="423"/>
            <ac:grpSpMk id="7" creationId="{A567D623-FEF3-29F5-87A6-8428DE40B526}"/>
          </ac:grpSpMkLst>
        </pc:grpChg>
        <pc:grpChg chg="mod">
          <ac:chgData name="LEBEGUE HERHEL Olha" userId="4fef5a2f-8658-48c6-bab0-eee1ca1b8baf" providerId="ADAL" clId="{536F819A-87FC-8744-BA83-751C164FD13F}" dt="2023-09-20T14:01:40.292" v="565" actId="1076"/>
          <ac:grpSpMkLst>
            <pc:docMk/>
            <pc:sldMk cId="1830958399" sldId="423"/>
            <ac:grpSpMk id="8" creationId="{B8A8EEEA-62F7-CC24-CC0F-1E79B1031DEB}"/>
          </ac:grpSpMkLst>
        </pc:grpChg>
        <pc:grpChg chg="add mod">
          <ac:chgData name="LEBEGUE HERHEL Olha" userId="4fef5a2f-8658-48c6-bab0-eee1ca1b8baf" providerId="ADAL" clId="{536F819A-87FC-8744-BA83-751C164FD13F}" dt="2023-09-20T14:01:40.292" v="565" actId="1076"/>
          <ac:grpSpMkLst>
            <pc:docMk/>
            <pc:sldMk cId="1830958399" sldId="423"/>
            <ac:grpSpMk id="16" creationId="{B33B8C90-C9B4-74E8-1E2C-47A8A301C433}"/>
          </ac:grpSpMkLst>
        </pc:grpChg>
        <pc:grpChg chg="add mod">
          <ac:chgData name="LEBEGUE HERHEL Olha" userId="4fef5a2f-8658-48c6-bab0-eee1ca1b8baf" providerId="ADAL" clId="{536F819A-87FC-8744-BA83-751C164FD13F}" dt="2023-09-20T14:01:40.292" v="565" actId="1076"/>
          <ac:grpSpMkLst>
            <pc:docMk/>
            <pc:sldMk cId="1830958399" sldId="423"/>
            <ac:grpSpMk id="21" creationId="{CC85176C-03C4-ADC5-3F9E-CDC6ECE13983}"/>
          </ac:grpSpMkLst>
        </pc:grpChg>
        <pc:grpChg chg="add mod">
          <ac:chgData name="LEBEGUE HERHEL Olha" userId="4fef5a2f-8658-48c6-bab0-eee1ca1b8baf" providerId="ADAL" clId="{536F819A-87FC-8744-BA83-751C164FD13F}" dt="2023-09-20T14:01:40.292" v="565" actId="1076"/>
          <ac:grpSpMkLst>
            <pc:docMk/>
            <pc:sldMk cId="1830958399" sldId="423"/>
            <ac:grpSpMk id="24" creationId="{DD037A74-C65E-4906-99B8-5F9368F4690A}"/>
          </ac:grpSpMkLst>
        </pc:grpChg>
        <pc:grpChg chg="mod">
          <ac:chgData name="LEBEGUE HERHEL Olha" userId="4fef5a2f-8658-48c6-bab0-eee1ca1b8baf" providerId="ADAL" clId="{536F819A-87FC-8744-BA83-751C164FD13F}" dt="2023-09-20T14:01:40.292" v="565" actId="1076"/>
          <ac:grpSpMkLst>
            <pc:docMk/>
            <pc:sldMk cId="1830958399" sldId="423"/>
            <ac:grpSpMk id="27" creationId="{DBA33AE1-CD14-116B-0524-DFF75DB49474}"/>
          </ac:grpSpMkLst>
        </pc:grpChg>
        <pc:grpChg chg="mod">
          <ac:chgData name="LEBEGUE HERHEL Olha" userId="4fef5a2f-8658-48c6-bab0-eee1ca1b8baf" providerId="ADAL" clId="{536F819A-87FC-8744-BA83-751C164FD13F}" dt="2023-09-20T14:01:40.292" v="565" actId="1076"/>
          <ac:grpSpMkLst>
            <pc:docMk/>
            <pc:sldMk cId="1830958399" sldId="423"/>
            <ac:grpSpMk id="28" creationId="{719063BA-BFAC-8D61-500B-A459282808C9}"/>
          </ac:grpSpMkLst>
        </pc:grpChg>
        <pc:grpChg chg="mod">
          <ac:chgData name="LEBEGUE HERHEL Olha" userId="4fef5a2f-8658-48c6-bab0-eee1ca1b8baf" providerId="ADAL" clId="{536F819A-87FC-8744-BA83-751C164FD13F}" dt="2023-09-20T14:01:40.292" v="565" actId="1076"/>
          <ac:grpSpMkLst>
            <pc:docMk/>
            <pc:sldMk cId="1830958399" sldId="423"/>
            <ac:grpSpMk id="29" creationId="{15BFB500-15FE-A102-4FC9-FADF810A30CA}"/>
          </ac:grpSpMkLst>
        </pc:grpChg>
        <pc:picChg chg="del">
          <ac:chgData name="LEBEGUE HERHEL Olha" userId="4fef5a2f-8658-48c6-bab0-eee1ca1b8baf" providerId="ADAL" clId="{536F819A-87FC-8744-BA83-751C164FD13F}" dt="2023-09-20T13:10:45.742" v="135" actId="478"/>
          <ac:picMkLst>
            <pc:docMk/>
            <pc:sldMk cId="1830958399" sldId="423"/>
            <ac:picMk id="6" creationId="{CA07634C-98D7-BB39-D77F-27200CC15BE3}"/>
          </ac:picMkLst>
        </pc:picChg>
        <pc:picChg chg="del">
          <ac:chgData name="LEBEGUE HERHEL Olha" userId="4fef5a2f-8658-48c6-bab0-eee1ca1b8baf" providerId="ADAL" clId="{536F819A-87FC-8744-BA83-751C164FD13F}" dt="2023-09-20T13:10:46.415" v="136" actId="478"/>
          <ac:picMkLst>
            <pc:docMk/>
            <pc:sldMk cId="1830958399" sldId="423"/>
            <ac:picMk id="18" creationId="{55FD6E1E-9231-FCB2-0961-D98AD16D3B7D}"/>
          </ac:picMkLst>
        </pc:picChg>
        <pc:picChg chg="del">
          <ac:chgData name="LEBEGUE HERHEL Olha" userId="4fef5a2f-8658-48c6-bab0-eee1ca1b8baf" providerId="ADAL" clId="{536F819A-87FC-8744-BA83-751C164FD13F}" dt="2023-09-20T13:10:47.009" v="137" actId="478"/>
          <ac:picMkLst>
            <pc:docMk/>
            <pc:sldMk cId="1830958399" sldId="423"/>
            <ac:picMk id="34" creationId="{85050E99-A0DE-71EC-5CAC-7EE1259B12CD}"/>
          </ac:picMkLst>
        </pc:picChg>
        <pc:picChg chg="del">
          <ac:chgData name="LEBEGUE HERHEL Olha" userId="4fef5a2f-8658-48c6-bab0-eee1ca1b8baf" providerId="ADAL" clId="{536F819A-87FC-8744-BA83-751C164FD13F}" dt="2023-09-20T13:10:47.647" v="138" actId="478"/>
          <ac:picMkLst>
            <pc:docMk/>
            <pc:sldMk cId="1830958399" sldId="423"/>
            <ac:picMk id="35" creationId="{337FBA66-B6A2-0588-93A9-CD3EB6881A7E}"/>
          </ac:picMkLst>
        </pc:picChg>
        <pc:cxnChg chg="mod">
          <ac:chgData name="LEBEGUE HERHEL Olha" userId="4fef5a2f-8658-48c6-bab0-eee1ca1b8baf" providerId="ADAL" clId="{536F819A-87FC-8744-BA83-751C164FD13F}" dt="2023-09-20T14:01:40.292" v="565" actId="1076"/>
          <ac:cxnSpMkLst>
            <pc:docMk/>
            <pc:sldMk cId="1830958399" sldId="423"/>
            <ac:cxnSpMk id="63" creationId="{EF0D37BF-033B-43BD-9B35-A62FDE5C85F7}"/>
          </ac:cxnSpMkLst>
        </pc:cxnChg>
      </pc:sldChg>
      <pc:sldChg chg="addSp delSp modSp add mod modNotesTx">
        <pc:chgData name="LEBEGUE HERHEL Olha" userId="4fef5a2f-8658-48c6-bab0-eee1ca1b8baf" providerId="ADAL" clId="{536F819A-87FC-8744-BA83-751C164FD13F}" dt="2023-09-20T15:18:54.777" v="577" actId="1076"/>
        <pc:sldMkLst>
          <pc:docMk/>
          <pc:sldMk cId="2805589653" sldId="424"/>
        </pc:sldMkLst>
        <pc:spChg chg="mod">
          <ac:chgData name="LEBEGUE HERHEL Olha" userId="4fef5a2f-8658-48c6-bab0-eee1ca1b8baf" providerId="ADAL" clId="{536F819A-87FC-8744-BA83-751C164FD13F}" dt="2023-09-20T13:40:10.284" v="338" actId="20577"/>
          <ac:spMkLst>
            <pc:docMk/>
            <pc:sldMk cId="2805589653" sldId="424"/>
            <ac:spMk id="4" creationId="{F509E9A6-847D-4CDC-B580-B0C50870B938}"/>
          </ac:spMkLst>
        </pc:spChg>
        <pc:spChg chg="mod">
          <ac:chgData name="LEBEGUE HERHEL Olha" userId="4fef5a2f-8658-48c6-bab0-eee1ca1b8baf" providerId="ADAL" clId="{536F819A-87FC-8744-BA83-751C164FD13F}" dt="2023-09-20T13:44:39.083" v="444"/>
          <ac:spMkLst>
            <pc:docMk/>
            <pc:sldMk cId="2805589653" sldId="424"/>
            <ac:spMk id="8" creationId="{7CF24533-57E2-B5A4-C06D-0A4018C26E21}"/>
          </ac:spMkLst>
        </pc:spChg>
        <pc:spChg chg="mod">
          <ac:chgData name="LEBEGUE HERHEL Olha" userId="4fef5a2f-8658-48c6-bab0-eee1ca1b8baf" providerId="ADAL" clId="{536F819A-87FC-8744-BA83-751C164FD13F}" dt="2023-09-20T12:42:30.101" v="14" actId="5793"/>
          <ac:spMkLst>
            <pc:docMk/>
            <pc:sldMk cId="2805589653" sldId="424"/>
            <ac:spMk id="9" creationId="{2CEAD2F2-0247-7872-3093-3A35FA5D849C}"/>
          </ac:spMkLst>
        </pc:spChg>
        <pc:spChg chg="mod">
          <ac:chgData name="LEBEGUE HERHEL Olha" userId="4fef5a2f-8658-48c6-bab0-eee1ca1b8baf" providerId="ADAL" clId="{536F819A-87FC-8744-BA83-751C164FD13F}" dt="2023-09-20T13:44:39.083" v="444"/>
          <ac:spMkLst>
            <pc:docMk/>
            <pc:sldMk cId="2805589653" sldId="424"/>
            <ac:spMk id="10" creationId="{1B0E43FC-470A-5DA3-F8EC-FD6FDFF8E256}"/>
          </ac:spMkLst>
        </pc:spChg>
        <pc:spChg chg="mod">
          <ac:chgData name="LEBEGUE HERHEL Olha" userId="4fef5a2f-8658-48c6-bab0-eee1ca1b8baf" providerId="ADAL" clId="{536F819A-87FC-8744-BA83-751C164FD13F}" dt="2023-09-20T12:46:22.383" v="23" actId="20577"/>
          <ac:spMkLst>
            <pc:docMk/>
            <pc:sldMk cId="2805589653" sldId="424"/>
            <ac:spMk id="15" creationId="{C851725F-B25C-52CB-BD51-A9F3440DA77B}"/>
          </ac:spMkLst>
        </pc:spChg>
        <pc:spChg chg="mod">
          <ac:chgData name="LEBEGUE HERHEL Olha" userId="4fef5a2f-8658-48c6-bab0-eee1ca1b8baf" providerId="ADAL" clId="{536F819A-87FC-8744-BA83-751C164FD13F}" dt="2023-09-20T15:18:40.979" v="576" actId="20577"/>
          <ac:spMkLst>
            <pc:docMk/>
            <pc:sldMk cId="2805589653" sldId="424"/>
            <ac:spMk id="20" creationId="{AE268B8B-A55B-4A88-ABEF-E45408CEBBCF}"/>
          </ac:spMkLst>
        </pc:spChg>
        <pc:grpChg chg="add del mod">
          <ac:chgData name="LEBEGUE HERHEL Olha" userId="4fef5a2f-8658-48c6-bab0-eee1ca1b8baf" providerId="ADAL" clId="{536F819A-87FC-8744-BA83-751C164FD13F}" dt="2023-09-20T13:44:40.537" v="445"/>
          <ac:grpSpMkLst>
            <pc:docMk/>
            <pc:sldMk cId="2805589653" sldId="424"/>
            <ac:grpSpMk id="6" creationId="{62FE2005-C028-9A7C-BCBD-D55DE1FE4B77}"/>
          </ac:grpSpMkLst>
        </pc:grpChg>
        <pc:picChg chg="add mod">
          <ac:chgData name="LEBEGUE HERHEL Olha" userId="4fef5a2f-8658-48c6-bab0-eee1ca1b8baf" providerId="ADAL" clId="{536F819A-87FC-8744-BA83-751C164FD13F}" dt="2023-09-20T15:18:54.777" v="577" actId="1076"/>
          <ac:picMkLst>
            <pc:docMk/>
            <pc:sldMk cId="2805589653" sldId="424"/>
            <ac:picMk id="8" creationId="{451E2601-9CE8-58C2-E12D-30693492D0C3}"/>
          </ac:picMkLst>
        </pc:picChg>
      </pc:sldChg>
      <pc:sldChg chg="del">
        <pc:chgData name="LEBEGUE HERHEL Olha" userId="4fef5a2f-8658-48c6-bab0-eee1ca1b8baf" providerId="ADAL" clId="{536F819A-87FC-8744-BA83-751C164FD13F}" dt="2023-09-20T12:42:07.507" v="3" actId="2696"/>
        <pc:sldMkLst>
          <pc:docMk/>
          <pc:sldMk cId="3573583586" sldId="424"/>
        </pc:sldMkLst>
      </pc:sldChg>
      <pc:sldChg chg="del">
        <pc:chgData name="LEBEGUE HERHEL Olha" userId="4fef5a2f-8658-48c6-bab0-eee1ca1b8baf" providerId="ADAL" clId="{536F819A-87FC-8744-BA83-751C164FD13F}" dt="2023-09-20T12:42:05.763" v="1" actId="2696"/>
        <pc:sldMkLst>
          <pc:docMk/>
          <pc:sldMk cId="1550230004" sldId="425"/>
        </pc:sldMkLst>
      </pc:sldChg>
      <pc:sldChg chg="modSp add mod modNotesTx">
        <pc:chgData name="LEBEGUE HERHEL Olha" userId="4fef5a2f-8658-48c6-bab0-eee1ca1b8baf" providerId="ADAL" clId="{536F819A-87FC-8744-BA83-751C164FD13F}" dt="2023-09-20T13:40:51.758" v="348" actId="20577"/>
        <pc:sldMkLst>
          <pc:docMk/>
          <pc:sldMk cId="2551260949" sldId="425"/>
        </pc:sldMkLst>
        <pc:spChg chg="mod">
          <ac:chgData name="LEBEGUE HERHEL Olha" userId="4fef5a2f-8658-48c6-bab0-eee1ca1b8baf" providerId="ADAL" clId="{536F819A-87FC-8744-BA83-751C164FD13F}" dt="2023-09-20T13:40:51.758" v="348" actId="20577"/>
          <ac:spMkLst>
            <pc:docMk/>
            <pc:sldMk cId="2551260949" sldId="425"/>
            <ac:spMk id="4" creationId="{F509E9A6-847D-4CDC-B580-B0C50870B938}"/>
          </ac:spMkLst>
        </pc:spChg>
        <pc:spChg chg="mod">
          <ac:chgData name="LEBEGUE HERHEL Olha" userId="4fef5a2f-8658-48c6-bab0-eee1ca1b8baf" providerId="ADAL" clId="{536F819A-87FC-8744-BA83-751C164FD13F}" dt="2023-09-20T12:46:43.926" v="29" actId="108"/>
          <ac:spMkLst>
            <pc:docMk/>
            <pc:sldMk cId="2551260949" sldId="425"/>
            <ac:spMk id="5" creationId="{10662041-88D2-4F12-AA4C-F22F45826367}"/>
          </ac:spMkLst>
        </pc:spChg>
        <pc:spChg chg="mod">
          <ac:chgData name="LEBEGUE HERHEL Olha" userId="4fef5a2f-8658-48c6-bab0-eee1ca1b8baf" providerId="ADAL" clId="{536F819A-87FC-8744-BA83-751C164FD13F}" dt="2023-09-20T12:47:02.732" v="32" actId="20577"/>
          <ac:spMkLst>
            <pc:docMk/>
            <pc:sldMk cId="2551260949" sldId="425"/>
            <ac:spMk id="9" creationId="{2CEAD2F2-0247-7872-3093-3A35FA5D849C}"/>
          </ac:spMkLst>
        </pc:spChg>
        <pc:spChg chg="mod">
          <ac:chgData name="LEBEGUE HERHEL Olha" userId="4fef5a2f-8658-48c6-bab0-eee1ca1b8baf" providerId="ADAL" clId="{536F819A-87FC-8744-BA83-751C164FD13F}" dt="2023-09-20T12:51:39.848" v="37" actId="1076"/>
          <ac:spMkLst>
            <pc:docMk/>
            <pc:sldMk cId="2551260949" sldId="425"/>
            <ac:spMk id="15" creationId="{C851725F-B25C-52CB-BD51-A9F3440DA77B}"/>
          </ac:spMkLst>
        </pc:spChg>
        <pc:spChg chg="mod">
          <ac:chgData name="LEBEGUE HERHEL Olha" userId="4fef5a2f-8658-48c6-bab0-eee1ca1b8baf" providerId="ADAL" clId="{536F819A-87FC-8744-BA83-751C164FD13F}" dt="2023-09-20T13:33:31.085" v="260" actId="14100"/>
          <ac:spMkLst>
            <pc:docMk/>
            <pc:sldMk cId="2551260949" sldId="425"/>
            <ac:spMk id="20" creationId="{AE268B8B-A55B-4A88-ABEF-E45408CEBBCF}"/>
          </ac:spMkLst>
        </pc:spChg>
      </pc:sldChg>
      <pc:sldChg chg="del">
        <pc:chgData name="LEBEGUE HERHEL Olha" userId="4fef5a2f-8658-48c6-bab0-eee1ca1b8baf" providerId="ADAL" clId="{536F819A-87FC-8744-BA83-751C164FD13F}" dt="2023-09-20T12:42:07.810" v="4" actId="2696"/>
        <pc:sldMkLst>
          <pc:docMk/>
          <pc:sldMk cId="1335985538" sldId="426"/>
        </pc:sldMkLst>
      </pc:sldChg>
      <pc:sldChg chg="modSp add mod modNotesTx">
        <pc:chgData name="LEBEGUE HERHEL Olha" userId="4fef5a2f-8658-48c6-bab0-eee1ca1b8baf" providerId="ADAL" clId="{536F819A-87FC-8744-BA83-751C164FD13F}" dt="2023-09-20T13:40:58.402" v="358" actId="20577"/>
        <pc:sldMkLst>
          <pc:docMk/>
          <pc:sldMk cId="3665280486" sldId="426"/>
        </pc:sldMkLst>
        <pc:spChg chg="mod">
          <ac:chgData name="LEBEGUE HERHEL Olha" userId="4fef5a2f-8658-48c6-bab0-eee1ca1b8baf" providerId="ADAL" clId="{536F819A-87FC-8744-BA83-751C164FD13F}" dt="2023-09-20T13:40:58.402" v="358" actId="20577"/>
          <ac:spMkLst>
            <pc:docMk/>
            <pc:sldMk cId="3665280486" sldId="426"/>
            <ac:spMk id="4" creationId="{F509E9A6-847D-4CDC-B580-B0C50870B938}"/>
          </ac:spMkLst>
        </pc:spChg>
        <pc:spChg chg="mod">
          <ac:chgData name="LEBEGUE HERHEL Olha" userId="4fef5a2f-8658-48c6-bab0-eee1ca1b8baf" providerId="ADAL" clId="{536F819A-87FC-8744-BA83-751C164FD13F}" dt="2023-09-20T12:52:55.182" v="48" actId="20577"/>
          <ac:spMkLst>
            <pc:docMk/>
            <pc:sldMk cId="3665280486" sldId="426"/>
            <ac:spMk id="5" creationId="{10662041-88D2-4F12-AA4C-F22F45826367}"/>
          </ac:spMkLst>
        </pc:spChg>
        <pc:spChg chg="mod">
          <ac:chgData name="LEBEGUE HERHEL Olha" userId="4fef5a2f-8658-48c6-bab0-eee1ca1b8baf" providerId="ADAL" clId="{536F819A-87FC-8744-BA83-751C164FD13F}" dt="2023-09-20T12:52:15.327" v="41" actId="5793"/>
          <ac:spMkLst>
            <pc:docMk/>
            <pc:sldMk cId="3665280486" sldId="426"/>
            <ac:spMk id="9" creationId="{2CEAD2F2-0247-7872-3093-3A35FA5D849C}"/>
          </ac:spMkLst>
        </pc:spChg>
        <pc:spChg chg="mod">
          <ac:chgData name="LEBEGUE HERHEL Olha" userId="4fef5a2f-8658-48c6-bab0-eee1ca1b8baf" providerId="ADAL" clId="{536F819A-87FC-8744-BA83-751C164FD13F}" dt="2023-09-20T12:52:20.208" v="42"/>
          <ac:spMkLst>
            <pc:docMk/>
            <pc:sldMk cId="3665280486" sldId="426"/>
            <ac:spMk id="15" creationId="{C851725F-B25C-52CB-BD51-A9F3440DA77B}"/>
          </ac:spMkLst>
        </pc:spChg>
        <pc:spChg chg="mod">
          <ac:chgData name="LEBEGUE HERHEL Olha" userId="4fef5a2f-8658-48c6-bab0-eee1ca1b8baf" providerId="ADAL" clId="{536F819A-87FC-8744-BA83-751C164FD13F}" dt="2023-09-20T13:10:40.205" v="134" actId="14100"/>
          <ac:spMkLst>
            <pc:docMk/>
            <pc:sldMk cId="3665280486" sldId="426"/>
            <ac:spMk id="20" creationId="{AE268B8B-A55B-4A88-ABEF-E45408CEBBCF}"/>
          </ac:spMkLst>
        </pc:spChg>
      </pc:sldChg>
      <pc:sldChg chg="del">
        <pc:chgData name="LEBEGUE HERHEL Olha" userId="4fef5a2f-8658-48c6-bab0-eee1ca1b8baf" providerId="ADAL" clId="{536F819A-87FC-8744-BA83-751C164FD13F}" dt="2023-09-20T12:42:07.174" v="2" actId="2696"/>
        <pc:sldMkLst>
          <pc:docMk/>
          <pc:sldMk cId="1220712557" sldId="427"/>
        </pc:sldMkLst>
      </pc:sldChg>
      <pc:sldChg chg="add del">
        <pc:chgData name="LEBEGUE HERHEL Olha" userId="4fef5a2f-8658-48c6-bab0-eee1ca1b8baf" providerId="ADAL" clId="{536F819A-87FC-8744-BA83-751C164FD13F}" dt="2023-09-20T12:42:19.737" v="12"/>
        <pc:sldMkLst>
          <pc:docMk/>
          <pc:sldMk cId="3006934389" sldId="427"/>
        </pc:sldMkLst>
      </pc:sldChg>
      <pc:sldChg chg="modSp add mod modNotesTx">
        <pc:chgData name="LEBEGUE HERHEL Olha" userId="4fef5a2f-8658-48c6-bab0-eee1ca1b8baf" providerId="ADAL" clId="{536F819A-87FC-8744-BA83-751C164FD13F}" dt="2023-09-20T13:49:20.087" v="524" actId="108"/>
        <pc:sldMkLst>
          <pc:docMk/>
          <pc:sldMk cId="3913596222" sldId="427"/>
        </pc:sldMkLst>
        <pc:spChg chg="mod">
          <ac:chgData name="LEBEGUE HERHEL Olha" userId="4fef5a2f-8658-48c6-bab0-eee1ca1b8baf" providerId="ADAL" clId="{536F819A-87FC-8744-BA83-751C164FD13F}" dt="2023-09-20T13:41:08.559" v="370" actId="20577"/>
          <ac:spMkLst>
            <pc:docMk/>
            <pc:sldMk cId="3913596222" sldId="427"/>
            <ac:spMk id="4" creationId="{F509E9A6-847D-4CDC-B580-B0C50870B938}"/>
          </ac:spMkLst>
        </pc:spChg>
        <pc:spChg chg="mod">
          <ac:chgData name="LEBEGUE HERHEL Olha" userId="4fef5a2f-8658-48c6-bab0-eee1ca1b8baf" providerId="ADAL" clId="{536F819A-87FC-8744-BA83-751C164FD13F}" dt="2023-09-20T12:53:10.851" v="54" actId="20577"/>
          <ac:spMkLst>
            <pc:docMk/>
            <pc:sldMk cId="3913596222" sldId="427"/>
            <ac:spMk id="5" creationId="{10662041-88D2-4F12-AA4C-F22F45826367}"/>
          </ac:spMkLst>
        </pc:spChg>
        <pc:spChg chg="mod">
          <ac:chgData name="LEBEGUE HERHEL Olha" userId="4fef5a2f-8658-48c6-bab0-eee1ca1b8baf" providerId="ADAL" clId="{536F819A-87FC-8744-BA83-751C164FD13F}" dt="2023-09-20T13:49:14.480" v="523" actId="255"/>
          <ac:spMkLst>
            <pc:docMk/>
            <pc:sldMk cId="3913596222" sldId="427"/>
            <ac:spMk id="9" creationId="{2CEAD2F2-0247-7872-3093-3A35FA5D849C}"/>
          </ac:spMkLst>
        </pc:spChg>
        <pc:spChg chg="mod">
          <ac:chgData name="LEBEGUE HERHEL Olha" userId="4fef5a2f-8658-48c6-bab0-eee1ca1b8baf" providerId="ADAL" clId="{536F819A-87FC-8744-BA83-751C164FD13F}" dt="2023-09-20T13:49:20.087" v="524" actId="108"/>
          <ac:spMkLst>
            <pc:docMk/>
            <pc:sldMk cId="3913596222" sldId="427"/>
            <ac:spMk id="15" creationId="{C851725F-B25C-52CB-BD51-A9F3440DA77B}"/>
          </ac:spMkLst>
        </pc:spChg>
        <pc:spChg chg="mod">
          <ac:chgData name="LEBEGUE HERHEL Olha" userId="4fef5a2f-8658-48c6-bab0-eee1ca1b8baf" providerId="ADAL" clId="{536F819A-87FC-8744-BA83-751C164FD13F}" dt="2023-09-20T12:54:46.779" v="77" actId="20577"/>
          <ac:spMkLst>
            <pc:docMk/>
            <pc:sldMk cId="3913596222" sldId="427"/>
            <ac:spMk id="20" creationId="{AE268B8B-A55B-4A88-ABEF-E45408CEBBCF}"/>
          </ac:spMkLst>
        </pc:spChg>
      </pc:sldChg>
      <pc:sldChg chg="modSp add mod ord">
        <pc:chgData name="LEBEGUE HERHEL Olha" userId="4fef5a2f-8658-48c6-bab0-eee1ca1b8baf" providerId="ADAL" clId="{536F819A-87FC-8744-BA83-751C164FD13F}" dt="2023-09-20T13:48:03.350" v="494" actId="20577"/>
        <pc:sldMkLst>
          <pc:docMk/>
          <pc:sldMk cId="2181477045" sldId="428"/>
        </pc:sldMkLst>
        <pc:spChg chg="mod">
          <ac:chgData name="LEBEGUE HERHEL Olha" userId="4fef5a2f-8658-48c6-bab0-eee1ca1b8baf" providerId="ADAL" clId="{536F819A-87FC-8744-BA83-751C164FD13F}" dt="2023-09-20T13:48:03.350" v="494" actId="20577"/>
          <ac:spMkLst>
            <pc:docMk/>
            <pc:sldMk cId="2181477045" sldId="428"/>
            <ac:spMk id="4" creationId="{F509E9A6-847D-4CDC-B580-B0C50870B938}"/>
          </ac:spMkLst>
        </pc:spChg>
        <pc:spChg chg="mod">
          <ac:chgData name="LEBEGUE HERHEL Olha" userId="4fef5a2f-8658-48c6-bab0-eee1ca1b8baf" providerId="ADAL" clId="{536F819A-87FC-8744-BA83-751C164FD13F}" dt="2023-09-20T13:48:01.333" v="492" actId="20577"/>
          <ac:spMkLst>
            <pc:docMk/>
            <pc:sldMk cId="2181477045" sldId="428"/>
            <ac:spMk id="5" creationId="{10662041-88D2-4F12-AA4C-F22F45826367}"/>
          </ac:spMkLst>
        </pc:spChg>
      </pc:sldChg>
      <pc:sldChg chg="del">
        <pc:chgData name="LEBEGUE HERHEL Olha" userId="4fef5a2f-8658-48c6-bab0-eee1ca1b8baf" providerId="ADAL" clId="{536F819A-87FC-8744-BA83-751C164FD13F}" dt="2023-09-20T12:42:05.349" v="0" actId="2696"/>
        <pc:sldMkLst>
          <pc:docMk/>
          <pc:sldMk cId="3948273560" sldId="428"/>
        </pc:sldMkLst>
      </pc:sldChg>
      <pc:sldChg chg="modSp add mod ord">
        <pc:chgData name="LEBEGUE HERHEL Olha" userId="4fef5a2f-8658-48c6-bab0-eee1ca1b8baf" providerId="ADAL" clId="{536F819A-87FC-8744-BA83-751C164FD13F}" dt="2023-09-20T13:48:25.153" v="507" actId="20577"/>
        <pc:sldMkLst>
          <pc:docMk/>
          <pc:sldMk cId="4198386739" sldId="429"/>
        </pc:sldMkLst>
        <pc:spChg chg="mod">
          <ac:chgData name="LEBEGUE HERHEL Olha" userId="4fef5a2f-8658-48c6-bab0-eee1ca1b8baf" providerId="ADAL" clId="{536F819A-87FC-8744-BA83-751C164FD13F}" dt="2023-09-20T13:48:25.153" v="507" actId="20577"/>
          <ac:spMkLst>
            <pc:docMk/>
            <pc:sldMk cId="4198386739" sldId="429"/>
            <ac:spMk id="4" creationId="{F509E9A6-847D-4CDC-B580-B0C50870B938}"/>
          </ac:spMkLst>
        </pc:spChg>
        <pc:spChg chg="mod">
          <ac:chgData name="LEBEGUE HERHEL Olha" userId="4fef5a2f-8658-48c6-bab0-eee1ca1b8baf" providerId="ADAL" clId="{536F819A-87FC-8744-BA83-751C164FD13F}" dt="2023-09-20T13:48:13.805" v="497" actId="20577"/>
          <ac:spMkLst>
            <pc:docMk/>
            <pc:sldMk cId="4198386739" sldId="429"/>
            <ac:spMk id="5" creationId="{10662041-88D2-4F12-AA4C-F22F45826367}"/>
          </ac:spMkLst>
        </pc:spChg>
      </pc:sldChg>
      <pc:sldChg chg="modSp add mod ord">
        <pc:chgData name="LEBEGUE HERHEL Olha" userId="4fef5a2f-8658-48c6-bab0-eee1ca1b8baf" providerId="ADAL" clId="{536F819A-87FC-8744-BA83-751C164FD13F}" dt="2023-09-20T13:48:34.970" v="520" actId="20577"/>
        <pc:sldMkLst>
          <pc:docMk/>
          <pc:sldMk cId="999407412" sldId="430"/>
        </pc:sldMkLst>
        <pc:spChg chg="mod">
          <ac:chgData name="LEBEGUE HERHEL Olha" userId="4fef5a2f-8658-48c6-bab0-eee1ca1b8baf" providerId="ADAL" clId="{536F819A-87FC-8744-BA83-751C164FD13F}" dt="2023-09-20T13:48:34.970" v="520" actId="20577"/>
          <ac:spMkLst>
            <pc:docMk/>
            <pc:sldMk cId="999407412" sldId="430"/>
            <ac:spMk id="4" creationId="{F509E9A6-847D-4CDC-B580-B0C50870B938}"/>
          </ac:spMkLst>
        </pc:spChg>
        <pc:spChg chg="mod">
          <ac:chgData name="LEBEGUE HERHEL Olha" userId="4fef5a2f-8658-48c6-bab0-eee1ca1b8baf" providerId="ADAL" clId="{536F819A-87FC-8744-BA83-751C164FD13F}" dt="2023-09-20T13:48:30.840" v="510" actId="20577"/>
          <ac:spMkLst>
            <pc:docMk/>
            <pc:sldMk cId="999407412" sldId="430"/>
            <ac:spMk id="5" creationId="{10662041-88D2-4F12-AA4C-F22F45826367}"/>
          </ac:spMkLst>
        </pc:spChg>
      </pc:sldChg>
    </pc:docChg>
  </pc:docChgLst>
  <pc:docChgLst>
    <pc:chgData name="GARCIA Natalia" userId="4418ad65-43b5-437b-8d72-233c5e315a71" providerId="ADAL" clId="{90CBEF8E-6375-4997-B0CF-E8493888C5EF}"/>
    <pc:docChg chg="undo custSel modMainMaster">
      <pc:chgData name="GARCIA Natalia" userId="4418ad65-43b5-437b-8d72-233c5e315a71" providerId="ADAL" clId="{90CBEF8E-6375-4997-B0CF-E8493888C5EF}" dt="2023-06-21T07:46:31.234" v="1" actId="20578"/>
      <pc:docMkLst>
        <pc:docMk/>
      </pc:docMkLst>
      <pc:sldMasterChg chg="modSldLayout sldLayoutOrd">
        <pc:chgData name="GARCIA Natalia" userId="4418ad65-43b5-437b-8d72-233c5e315a71" providerId="ADAL" clId="{90CBEF8E-6375-4997-B0CF-E8493888C5EF}" dt="2023-06-21T07:46:31.234" v="1" actId="20578"/>
        <pc:sldMasterMkLst>
          <pc:docMk/>
          <pc:sldMasterMk cId="800293425" sldId="2147483648"/>
        </pc:sldMasterMkLst>
        <pc:sldLayoutChg chg="ord">
          <pc:chgData name="GARCIA Natalia" userId="4418ad65-43b5-437b-8d72-233c5e315a71" providerId="ADAL" clId="{90CBEF8E-6375-4997-B0CF-E8493888C5EF}" dt="2023-06-21T07:46:31.234" v="1" actId="20578"/>
          <pc:sldLayoutMkLst>
            <pc:docMk/>
            <pc:sldMasterMk cId="800293425" sldId="2147483648"/>
            <pc:sldLayoutMk cId="2099368687" sldId="2147483934"/>
          </pc:sldLayoutMkLst>
        </pc:sldLayoutChg>
      </pc:sldMasterChg>
    </pc:docChg>
  </pc:docChgLst>
  <pc:docChgLst>
    <pc:chgData name="LEBEGUE HERHEL Olha" userId="S::olha.lebegue-herhel@mazars.fr::4fef5a2f-8658-48c6-bab0-eee1ca1b8baf" providerId="AD" clId="Web-{D421E63D-11E4-7841-90DA-974F444E904F}"/>
    <pc:docChg chg="delSld modSld">
      <pc:chgData name="LEBEGUE HERHEL Olha" userId="S::olha.lebegue-herhel@mazars.fr::4fef5a2f-8658-48c6-bab0-eee1ca1b8baf" providerId="AD" clId="Web-{D421E63D-11E4-7841-90DA-974F444E904F}" dt="2023-09-25T14:28:42.074" v="15" actId="20577"/>
      <pc:docMkLst>
        <pc:docMk/>
      </pc:docMkLst>
      <pc:sldChg chg="del">
        <pc:chgData name="LEBEGUE HERHEL Olha" userId="S::olha.lebegue-herhel@mazars.fr::4fef5a2f-8658-48c6-bab0-eee1ca1b8baf" providerId="AD" clId="Web-{D421E63D-11E4-7841-90DA-974F444E904F}" dt="2023-09-25T14:28:15.932" v="3"/>
        <pc:sldMkLst>
          <pc:docMk/>
          <pc:sldMk cId="2746270068" sldId="413"/>
        </pc:sldMkLst>
      </pc:sldChg>
      <pc:sldChg chg="addSp delSp modSp">
        <pc:chgData name="LEBEGUE HERHEL Olha" userId="S::olha.lebegue-herhel@mazars.fr::4fef5a2f-8658-48c6-bab0-eee1ca1b8baf" providerId="AD" clId="Web-{D421E63D-11E4-7841-90DA-974F444E904F}" dt="2023-09-25T14:28:42.074" v="15" actId="20577"/>
        <pc:sldMkLst>
          <pc:docMk/>
          <pc:sldMk cId="1830958399" sldId="423"/>
        </pc:sldMkLst>
        <pc:spChg chg="mod">
          <ac:chgData name="LEBEGUE HERHEL Olha" userId="S::olha.lebegue-herhel@mazars.fr::4fef5a2f-8658-48c6-bab0-eee1ca1b8baf" providerId="AD" clId="Web-{D421E63D-11E4-7841-90DA-974F444E904F}" dt="2023-09-25T14:28:42.074" v="15" actId="20577"/>
          <ac:spMkLst>
            <pc:docMk/>
            <pc:sldMk cId="1830958399" sldId="423"/>
            <ac:spMk id="5" creationId="{10662041-88D2-4F12-AA4C-F22F45826367}"/>
          </ac:spMkLst>
        </pc:spChg>
        <pc:grpChg chg="del">
          <ac:chgData name="LEBEGUE HERHEL Olha" userId="S::olha.lebegue-herhel@mazars.fr::4fef5a2f-8658-48c6-bab0-eee1ca1b8baf" providerId="AD" clId="Web-{D421E63D-11E4-7841-90DA-974F444E904F}" dt="2023-09-25T14:28:21.495" v="4"/>
          <ac:grpSpMkLst>
            <pc:docMk/>
            <pc:sldMk cId="1830958399" sldId="423"/>
            <ac:grpSpMk id="7" creationId="{A567D623-FEF3-29F5-87A6-8428DE40B526}"/>
          </ac:grpSpMkLst>
        </pc:grpChg>
        <pc:grpChg chg="del">
          <ac:chgData name="LEBEGUE HERHEL Olha" userId="S::olha.lebegue-herhel@mazars.fr::4fef5a2f-8658-48c6-bab0-eee1ca1b8baf" providerId="AD" clId="Web-{D421E63D-11E4-7841-90DA-974F444E904F}" dt="2023-09-25T14:28:22.667" v="5"/>
          <ac:grpSpMkLst>
            <pc:docMk/>
            <pc:sldMk cId="1830958399" sldId="423"/>
            <ac:grpSpMk id="16" creationId="{B33B8C90-C9B4-74E8-1E2C-47A8A301C433}"/>
          </ac:grpSpMkLst>
        </pc:grpChg>
        <pc:grpChg chg="del">
          <ac:chgData name="LEBEGUE HERHEL Olha" userId="S::olha.lebegue-herhel@mazars.fr::4fef5a2f-8658-48c6-bab0-eee1ca1b8baf" providerId="AD" clId="Web-{D421E63D-11E4-7841-90DA-974F444E904F}" dt="2023-09-25T14:28:23.745" v="6"/>
          <ac:grpSpMkLst>
            <pc:docMk/>
            <pc:sldMk cId="1830958399" sldId="423"/>
            <ac:grpSpMk id="21" creationId="{CC85176C-03C4-ADC5-3F9E-CDC6ECE13983}"/>
          </ac:grpSpMkLst>
        </pc:grpChg>
        <pc:grpChg chg="del">
          <ac:chgData name="LEBEGUE HERHEL Olha" userId="S::olha.lebegue-herhel@mazars.fr::4fef5a2f-8658-48c6-bab0-eee1ca1b8baf" providerId="AD" clId="Web-{D421E63D-11E4-7841-90DA-974F444E904F}" dt="2023-09-25T14:28:24.589" v="7"/>
          <ac:grpSpMkLst>
            <pc:docMk/>
            <pc:sldMk cId="1830958399" sldId="423"/>
            <ac:grpSpMk id="24" creationId="{DD037A74-C65E-4906-99B8-5F9368F4690A}"/>
          </ac:grpSpMkLst>
        </pc:grpChg>
        <pc:picChg chg="add mod">
          <ac:chgData name="LEBEGUE HERHEL Olha" userId="S::olha.lebegue-herhel@mazars.fr::4fef5a2f-8658-48c6-bab0-eee1ca1b8baf" providerId="AD" clId="Web-{D421E63D-11E4-7841-90DA-974F444E904F}" dt="2023-09-25T14:28:35.245" v="11" actId="1076"/>
          <ac:picMkLst>
            <pc:docMk/>
            <pc:sldMk cId="1830958399" sldId="423"/>
            <ac:picMk id="18" creationId="{1202C628-24B2-337F-0D23-EA9091183987}"/>
          </ac:picMkLst>
        </pc:picChg>
      </pc:sldChg>
      <pc:sldChg chg="del">
        <pc:chgData name="LEBEGUE HERHEL Olha" userId="S::olha.lebegue-herhel@mazars.fr::4fef5a2f-8658-48c6-bab0-eee1ca1b8baf" providerId="AD" clId="Web-{D421E63D-11E4-7841-90DA-974F444E904F}" dt="2023-09-25T14:28:13.838" v="2"/>
        <pc:sldMkLst>
          <pc:docMk/>
          <pc:sldMk cId="2181477045" sldId="428"/>
        </pc:sldMkLst>
      </pc:sldChg>
      <pc:sldChg chg="del">
        <pc:chgData name="LEBEGUE HERHEL Olha" userId="S::olha.lebegue-herhel@mazars.fr::4fef5a2f-8658-48c6-bab0-eee1ca1b8baf" providerId="AD" clId="Web-{D421E63D-11E4-7841-90DA-974F444E904F}" dt="2023-09-25T14:28:11.635" v="1"/>
        <pc:sldMkLst>
          <pc:docMk/>
          <pc:sldMk cId="4198386739" sldId="429"/>
        </pc:sldMkLst>
      </pc:sldChg>
      <pc:sldChg chg="del">
        <pc:chgData name="LEBEGUE HERHEL Olha" userId="S::olha.lebegue-herhel@mazars.fr::4fef5a2f-8658-48c6-bab0-eee1ca1b8baf" providerId="AD" clId="Web-{D421E63D-11E4-7841-90DA-974F444E904F}" dt="2023-09-25T14:28:09.432" v="0"/>
        <pc:sldMkLst>
          <pc:docMk/>
          <pc:sldMk cId="999407412" sldId="430"/>
        </pc:sldMkLst>
      </pc:sldChg>
    </pc:docChg>
  </pc:docChgLst>
  <pc:docChgLst>
    <pc:chgData name="LEBEGUE HERHEL Olha" userId="S::olha.lebegue-herhel@mazars.fr::4fef5a2f-8658-48c6-bab0-eee1ca1b8baf" providerId="AD" clId="Web-{8DF402A3-7C25-1764-4532-DFB1565E9797}"/>
    <pc:docChg chg="modSld">
      <pc:chgData name="LEBEGUE HERHEL Olha" userId="S::olha.lebegue-herhel@mazars.fr::4fef5a2f-8658-48c6-bab0-eee1ca1b8baf" providerId="AD" clId="Web-{8DF402A3-7C25-1764-4532-DFB1565E9797}" dt="2023-09-26T13:59:13.931" v="0" actId="14100"/>
      <pc:docMkLst>
        <pc:docMk/>
      </pc:docMkLst>
      <pc:sldChg chg="modSp">
        <pc:chgData name="LEBEGUE HERHEL Olha" userId="S::olha.lebegue-herhel@mazars.fr::4fef5a2f-8658-48c6-bab0-eee1ca1b8baf" providerId="AD" clId="Web-{8DF402A3-7C25-1764-4532-DFB1565E9797}" dt="2023-09-26T13:59:13.931" v="0" actId="14100"/>
        <pc:sldMkLst>
          <pc:docMk/>
          <pc:sldMk cId="1503423724" sldId="256"/>
        </pc:sldMkLst>
        <pc:spChg chg="mod">
          <ac:chgData name="LEBEGUE HERHEL Olha" userId="S::olha.lebegue-herhel@mazars.fr::4fef5a2f-8658-48c6-bab0-eee1ca1b8baf" providerId="AD" clId="Web-{8DF402A3-7C25-1764-4532-DFB1565E9797}" dt="2023-09-26T13:59:13.931" v="0" actId="14100"/>
          <ac:spMkLst>
            <pc:docMk/>
            <pc:sldMk cId="1503423724" sldId="256"/>
            <ac:spMk id="4" creationId="{03B7A4F2-0C97-42A3-A7F0-4A5FBDC5E25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9D2B16E-8AF4-8D42-84F1-3DB75DC62BE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71BE1-557F-E741-A20B-C8EABAF581E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50B626-EDF4-D245-9DA2-F9A63703C5C7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EDA478-7629-7442-8D84-B46D2A346DF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4A80A6-1307-CF47-A0C3-5EFB74BF884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EA87AB-93EA-7546-8E4C-B0EB3D282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261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B8AE5B-7658-AE41-BA53-731F11E00D4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02631A-BA9A-BD47-9087-B0624DA3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493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2631A-BA9A-BD47-9087-B0624DA30F7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409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sz="1200" spc="4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2631A-BA9A-BD47-9087-B0624DA30F7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959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sz="1200" spc="4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2631A-BA9A-BD47-9087-B0624DA30F7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7905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sz="1200" spc="4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2631A-BA9A-BD47-9087-B0624DA30F7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775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sz="1200" spc="4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2631A-BA9A-BD47-9087-B0624DA30F7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4342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2631A-BA9A-BD47-9087-B0624DA30F7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043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ditable 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A5680B-64CC-8549-9F37-2239904E1BA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111875" y="0"/>
            <a:ext cx="6080125" cy="6057900"/>
          </a:xfrm>
          <a:solidFill>
            <a:schemeClr val="bg2"/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3FBF1E9E-667B-3240-AEE5-5A65CACD9B8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7702" y="2433600"/>
            <a:ext cx="5632714" cy="360000"/>
          </a:xfrm>
        </p:spPr>
        <p:txBody>
          <a:bodyPr lIns="0" tIns="0" rIns="0">
            <a:noAutofit/>
          </a:bodyPr>
          <a:lstStyle>
            <a:lvl1pPr marL="0" indent="0">
              <a:buNone/>
              <a:defRPr sz="2400" spc="0" baseline="0">
                <a:solidFill>
                  <a:schemeClr val="bg1">
                    <a:alpha val="46000"/>
                  </a:schemeClr>
                </a:solidFill>
              </a:defRPr>
            </a:lvl1pPr>
            <a:lvl2pPr>
              <a:defRPr>
                <a:solidFill>
                  <a:schemeClr val="bg1">
                    <a:alpha val="46000"/>
                  </a:schemeClr>
                </a:solidFill>
              </a:defRPr>
            </a:lvl2pPr>
            <a:lvl3pPr>
              <a:defRPr>
                <a:solidFill>
                  <a:schemeClr val="bg1">
                    <a:alpha val="46000"/>
                  </a:schemeClr>
                </a:solidFill>
              </a:defRPr>
            </a:lvl3pPr>
            <a:lvl4pPr>
              <a:defRPr>
                <a:solidFill>
                  <a:schemeClr val="bg1">
                    <a:alpha val="46000"/>
                  </a:schemeClr>
                </a:solidFill>
              </a:defRPr>
            </a:lvl4pPr>
            <a:lvl5pPr>
              <a:defRPr>
                <a:solidFill>
                  <a:schemeClr val="bg1">
                    <a:alpha val="46000"/>
                  </a:schemeClr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3BDED34-F3C8-8740-A027-7F1F2B562E1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6992" y="1571017"/>
            <a:ext cx="5634545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Title</a:t>
            </a:r>
          </a:p>
        </p:txBody>
      </p:sp>
      <p:sp>
        <p:nvSpPr>
          <p:cNvPr id="38" name="Text Placeholder 36">
            <a:extLst>
              <a:ext uri="{FF2B5EF4-FFF2-40B4-BE49-F238E27FC236}">
                <a16:creationId xmlns:a16="http://schemas.microsoft.com/office/drawing/2014/main" id="{4A7A1324-5ADD-E049-9BEC-F9BB915F46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3429213"/>
            <a:ext cx="5632714" cy="360000"/>
          </a:xfrm>
        </p:spPr>
        <p:txBody>
          <a:bodyPr lIns="0" tIns="0" rIns="0">
            <a:noAutofit/>
          </a:bodyPr>
          <a:lstStyle>
            <a:lvl1pPr marL="0" indent="0">
              <a:buNone/>
              <a:defRPr sz="1800" spc="0" baseline="0">
                <a:solidFill>
                  <a:schemeClr val="bg1">
                    <a:alpha val="46000"/>
                  </a:schemeClr>
                </a:solidFill>
              </a:defRPr>
            </a:lvl1pPr>
            <a:lvl2pPr>
              <a:defRPr>
                <a:solidFill>
                  <a:schemeClr val="bg1">
                    <a:alpha val="46000"/>
                  </a:schemeClr>
                </a:solidFill>
              </a:defRPr>
            </a:lvl2pPr>
            <a:lvl3pPr>
              <a:defRPr>
                <a:solidFill>
                  <a:schemeClr val="bg1">
                    <a:alpha val="46000"/>
                  </a:schemeClr>
                </a:solidFill>
              </a:defRPr>
            </a:lvl3pPr>
            <a:lvl4pPr>
              <a:defRPr>
                <a:solidFill>
                  <a:schemeClr val="bg1">
                    <a:alpha val="46000"/>
                  </a:schemeClr>
                </a:solidFill>
              </a:defRPr>
            </a:lvl4pPr>
            <a:lvl5pPr>
              <a:defRPr>
                <a:solidFill>
                  <a:schemeClr val="bg1">
                    <a:alpha val="46000"/>
                  </a:schemeClr>
                </a:solidFill>
              </a:defRPr>
            </a:lvl5pPr>
          </a:lstStyle>
          <a:p>
            <a:pPr lvl="0"/>
            <a:r>
              <a:rPr lang="en-US"/>
              <a:t>Name, </a:t>
            </a:r>
            <a:r>
              <a:rPr lang="en-US" err="1"/>
              <a:t>Date,Year</a:t>
            </a:r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27B7A1-FF68-44BD-9F00-EE476869677F}"/>
              </a:ext>
            </a:extLst>
          </p:cNvPr>
          <p:cNvSpPr/>
          <p:nvPr userDrawn="1"/>
        </p:nvSpPr>
        <p:spPr>
          <a:xfrm>
            <a:off x="0" y="6057900"/>
            <a:ext cx="12192000" cy="827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A picture containing drawing, clock, meter&#10;&#10;Description automatically generated">
            <a:extLst>
              <a:ext uri="{FF2B5EF4-FFF2-40B4-BE49-F238E27FC236}">
                <a16:creationId xmlns:a16="http://schemas.microsoft.com/office/drawing/2014/main" id="{83F9C26B-39DF-490A-A9A9-3F75434C4A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8361" y="6362698"/>
            <a:ext cx="1374870" cy="21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541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89" userDrawn="1">
          <p15:clr>
            <a:srgbClr val="FBAE40"/>
          </p15:clr>
        </p15:guide>
        <p15:guide id="4" orient="horz" pos="98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text no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D446F-F5AE-42B4-B81A-6F5BF1C1B0F8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9108665C-679A-7747-8AE4-FD54D5815E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1562100"/>
            <a:ext cx="2674800" cy="334876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CE589445-5E9B-734F-AD7E-266D4DA94BB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5548" y="1562100"/>
            <a:ext cx="2674800" cy="334876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3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1B100309-DB86-7F4A-8F8B-2C27461B590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275174" y="1562100"/>
            <a:ext cx="2674800" cy="334876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3588C321-9373-0848-A232-EBAFE689171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15922" y="1562100"/>
            <a:ext cx="2674800" cy="334876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4</a:t>
            </a:r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F34A25E1-CD64-C445-A7A9-990CAC0C56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E29E210A-28AF-504B-9494-F7EEA9BF1CE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8B69545-64A5-4DFE-94D8-7226C5ED8A9D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302401" y="1905000"/>
            <a:ext cx="2674800" cy="41541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9A0E1592-2DDD-4E43-8849-F79B4B5BF0C6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3273575" y="1905000"/>
            <a:ext cx="2674800" cy="41541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C588E27A-4CE8-436A-BFFC-5F822094A73A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244749" y="1905000"/>
            <a:ext cx="2674800" cy="41541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10919FA3-9A9F-4462-A213-DE1566A0A24C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9215922" y="1905000"/>
            <a:ext cx="2674800" cy="41541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22142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16">
          <p15:clr>
            <a:srgbClr val="FBAE40"/>
          </p15:clr>
        </p15:guide>
        <p15:guide id="2" pos="566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712C-AB96-463B-A142-3FC5162EB5D0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9108665C-679A-7747-8AE4-FD54D5815E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799" y="2439120"/>
            <a:ext cx="2084400" cy="334875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33F43D15-AEAF-E647-BFEE-D14E3099EA8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04800" y="1565687"/>
            <a:ext cx="5646738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F34A25E1-CD64-C445-A7A9-990CAC0C56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E29E210A-28AF-504B-9494-F7EEA9BF1CE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35" name="Text Placeholder 16">
            <a:extLst>
              <a:ext uri="{FF2B5EF4-FFF2-40B4-BE49-F238E27FC236}">
                <a16:creationId xmlns:a16="http://schemas.microsoft.com/office/drawing/2014/main" id="{C35DEBB2-6344-AA47-B92C-30010BD8465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679299" y="2441448"/>
            <a:ext cx="2084400" cy="334875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37" name="Text Placeholder 16">
            <a:extLst>
              <a:ext uri="{FF2B5EF4-FFF2-40B4-BE49-F238E27FC236}">
                <a16:creationId xmlns:a16="http://schemas.microsoft.com/office/drawing/2014/main" id="{C19DC8B9-D70C-674C-8F12-2D6F94197FE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053799" y="2441448"/>
            <a:ext cx="2084400" cy="334875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39" name="Text Placeholder 16">
            <a:extLst>
              <a:ext uri="{FF2B5EF4-FFF2-40B4-BE49-F238E27FC236}">
                <a16:creationId xmlns:a16="http://schemas.microsoft.com/office/drawing/2014/main" id="{3C276264-83E2-B746-A497-3D5860C3094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428299" y="2441448"/>
            <a:ext cx="2084400" cy="334875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41" name="Text Placeholder 16">
            <a:extLst>
              <a:ext uri="{FF2B5EF4-FFF2-40B4-BE49-F238E27FC236}">
                <a16:creationId xmlns:a16="http://schemas.microsoft.com/office/drawing/2014/main" id="{E924DD80-2079-5C43-9A5B-627B98679584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802800" y="2441448"/>
            <a:ext cx="2084400" cy="334875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3E1A4E2-0A30-48C6-B3C2-789F173DA798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304799" y="2786725"/>
            <a:ext cx="2084400" cy="3272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2383EA99-2505-49FA-BA46-33A6D753ED3C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2679299" y="2786725"/>
            <a:ext cx="2084400" cy="3272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86BA908A-4692-4BE2-94F3-3FA696FADE41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5053799" y="2786725"/>
            <a:ext cx="2084400" cy="3272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1A38EB1-9CE2-44DB-A002-0F152979A8BB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7428299" y="2786725"/>
            <a:ext cx="2084400" cy="3272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4EB1976-4EF4-412F-9553-9EC2795B92E5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9802800" y="2786725"/>
            <a:ext cx="2084400" cy="3272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88706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column text no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3607-4D6B-48A8-8C16-E700D37FEBEE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F34A25E1-CD64-C445-A7A9-990CAC0C56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E29E210A-28AF-504B-9494-F7EEA9BF1CE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F7023659-DF59-5842-9BC2-F5D5B10DF89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799" y="1562400"/>
            <a:ext cx="2084400" cy="334875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32" name="Text Placeholder 16">
            <a:extLst>
              <a:ext uri="{FF2B5EF4-FFF2-40B4-BE49-F238E27FC236}">
                <a16:creationId xmlns:a16="http://schemas.microsoft.com/office/drawing/2014/main" id="{35DC437A-C816-394D-A18B-25819F2AF92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679299" y="1562400"/>
            <a:ext cx="2084400" cy="334875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34" name="Text Placeholder 16">
            <a:extLst>
              <a:ext uri="{FF2B5EF4-FFF2-40B4-BE49-F238E27FC236}">
                <a16:creationId xmlns:a16="http://schemas.microsoft.com/office/drawing/2014/main" id="{47B15FFF-16F4-584F-9978-DE90782CE07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053799" y="1562400"/>
            <a:ext cx="2084400" cy="334875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3</a:t>
            </a:r>
          </a:p>
        </p:txBody>
      </p:sp>
      <p:sp>
        <p:nvSpPr>
          <p:cNvPr id="36" name="Text Placeholder 16">
            <a:extLst>
              <a:ext uri="{FF2B5EF4-FFF2-40B4-BE49-F238E27FC236}">
                <a16:creationId xmlns:a16="http://schemas.microsoft.com/office/drawing/2014/main" id="{2E353444-7A8A-F04B-9B19-D1F1709509F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428299" y="1562400"/>
            <a:ext cx="2084400" cy="334875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4</a:t>
            </a:r>
          </a:p>
        </p:txBody>
      </p:sp>
      <p:sp>
        <p:nvSpPr>
          <p:cNvPr id="38" name="Text Placeholder 16">
            <a:extLst>
              <a:ext uri="{FF2B5EF4-FFF2-40B4-BE49-F238E27FC236}">
                <a16:creationId xmlns:a16="http://schemas.microsoft.com/office/drawing/2014/main" id="{983754FB-7F83-2541-AA0E-66D9ACF2317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802800" y="1562400"/>
            <a:ext cx="2084400" cy="334875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5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AC6B1F88-AF75-48B9-8E29-60DA81BE3EB7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304799" y="1904400"/>
            <a:ext cx="2084400" cy="4154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60A20F9-E54D-4C8E-8A1A-6B360307192C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2679299" y="1904400"/>
            <a:ext cx="2084400" cy="4154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F5B5B60-9032-4607-88F0-F89546BBA156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5053799" y="1904400"/>
            <a:ext cx="2084400" cy="4154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F2BA985E-B9A2-4F02-9E62-60C96BCE948C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7428299" y="1904400"/>
            <a:ext cx="2084400" cy="4154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C755B35F-5F54-4C51-A36B-F01CF3EB5C2F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9802800" y="1904400"/>
            <a:ext cx="2084400" cy="4154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1579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16">
          <p15:clr>
            <a:srgbClr val="FBAE40"/>
          </p15:clr>
        </p15:guide>
        <p15:guide id="2" pos="566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-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81D60-79F7-42C8-9AED-70EEC46CEF00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FA69A53-CA43-4A4C-9933-8E74F128ED3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40463" y="304800"/>
            <a:ext cx="5646737" cy="5753100"/>
          </a:xfrm>
          <a:solidFill>
            <a:schemeClr val="bg2"/>
          </a:solidFill>
          <a:ln w="381000" cap="flat">
            <a:noFill/>
            <a:miter lim="800000"/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5826D311-55AF-4E44-9AC1-7FCB27AC7C9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04800" y="1565686"/>
            <a:ext cx="5646738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4E58426C-E7A5-0848-8CB3-0821B7995DF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4E0D2A57-5689-2E45-923D-75B1E0B228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C64010DB-507C-8342-AE36-81E452F27D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2438401"/>
            <a:ext cx="5646738" cy="334876"/>
          </a:xfrm>
        </p:spPr>
        <p:txBody>
          <a:bodyPr lIns="0" tIns="0" rIns="36576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2B71540-1B52-4DA5-8200-2F666BA803BE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304800" y="2786725"/>
            <a:ext cx="5648400" cy="3272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05327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-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84437-76F3-4BBE-B113-10E862D1AED9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550F99-B06C-0042-B078-94FDEA0382B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40463" y="2438401"/>
            <a:ext cx="5646738" cy="3619500"/>
          </a:xfrm>
          <a:solidFill>
            <a:schemeClr val="bg2"/>
          </a:solidFill>
          <a:ln w="381000" cap="flat">
            <a:noFill/>
            <a:miter lim="800000"/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AE9CDFBE-6CBF-3D43-8647-B87004D13BC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04800" y="1565686"/>
            <a:ext cx="5646738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620986B7-B065-754E-AD81-342B56F036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1756CC54-8AA3-5A4B-B39D-9913921B249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C59D7C21-4015-4447-9677-80834ECE31B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84625" y="2438401"/>
            <a:ext cx="5638488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9E0251A-6887-48C3-A08B-5B558CD99D0D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374713" y="2786725"/>
            <a:ext cx="5648400" cy="3272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1AC14818-320D-4784-B85D-9EDFAB37AFEA}"/>
              </a:ext>
            </a:extLst>
          </p:cNvPr>
          <p:cNvSpPr>
            <a:spLocks noGrp="1"/>
          </p:cNvSpPr>
          <p:nvPr>
            <p:ph sz="quarter" idx="38" hasCustomPrompt="1"/>
          </p:nvPr>
        </p:nvSpPr>
        <p:spPr>
          <a:xfrm>
            <a:off x="7914001" y="304800"/>
            <a:ext cx="3973200" cy="1257300"/>
          </a:xfrm>
          <a:solidFill>
            <a:srgbClr val="E4F1FB"/>
          </a:solidFill>
        </p:spPr>
        <p:txBody>
          <a:bodyPr lIns="182880" tIns="182880" rIns="548640" bIns="182880">
            <a:noAutofit/>
          </a:bodyPr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z="1200"/>
              <a:t>Use this box for extra content </a:t>
            </a:r>
            <a:br>
              <a:rPr lang="en-US" sz="1200"/>
            </a:br>
            <a:r>
              <a:rPr lang="en-US" sz="1200"/>
              <a:t>(delete if not needed)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6302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-left+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EA66E-31F5-4F63-A59C-ED5030B6E527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9108665C-679A-7747-8AE4-FD54D5815E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40462" y="2438400"/>
            <a:ext cx="5646738" cy="2743200"/>
          </a:xfrm>
        </p:spPr>
        <p:txBody>
          <a:bodyPr lIns="0" tIns="0" rIns="0">
            <a:noAutofit/>
          </a:bodyPr>
          <a:lstStyle>
            <a:lvl1pPr marL="0" indent="0">
              <a:lnSpc>
                <a:spcPts val="2000"/>
              </a:lnSpc>
              <a:spcBef>
                <a:spcPts val="200"/>
              </a:spcBef>
              <a:buNone/>
              <a:defRPr sz="1400" b="0" i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“Quote here”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BB04EEDB-91BB-7149-9623-D1FF498BE5F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0461" y="5565940"/>
            <a:ext cx="5646737" cy="290763"/>
          </a:xfrm>
        </p:spPr>
        <p:txBody>
          <a:bodyPr lIns="0" tIns="0" r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500" b="1" i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A487DCB1-761A-634C-A0B5-4BDCF6BA51A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40461" y="5861775"/>
            <a:ext cx="5646737" cy="290763"/>
          </a:xfrm>
        </p:spPr>
        <p:txBody>
          <a:bodyPr lIns="0" tIns="0" r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500" b="0" i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Function</a:t>
            </a: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45B22416-2ED4-0E46-9C01-092979EEFF1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04800" y="1565686"/>
            <a:ext cx="5646738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6DEC7B06-2A66-8B44-BA1A-74852449CC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1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9BA5E80E-4701-A540-B0B1-60B5157702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6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C2A39F72-B849-494D-B426-EDE00389499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00566" y="2438401"/>
            <a:ext cx="5646738" cy="3619500"/>
          </a:xfrm>
          <a:solidFill>
            <a:schemeClr val="bg2"/>
          </a:solidFill>
          <a:ln w="381000" cap="flat">
            <a:noFill/>
            <a:miter lim="800000"/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57085EB9-5A64-44E5-8A42-096C983CE65D}"/>
              </a:ext>
            </a:extLst>
          </p:cNvPr>
          <p:cNvSpPr>
            <a:spLocks noGrp="1"/>
          </p:cNvSpPr>
          <p:nvPr>
            <p:ph sz="quarter" idx="38" hasCustomPrompt="1"/>
          </p:nvPr>
        </p:nvSpPr>
        <p:spPr>
          <a:xfrm>
            <a:off x="7914001" y="304800"/>
            <a:ext cx="3973200" cy="1257300"/>
          </a:xfrm>
          <a:solidFill>
            <a:srgbClr val="E4F1FB"/>
          </a:solidFill>
        </p:spPr>
        <p:txBody>
          <a:bodyPr lIns="182880" tIns="182880" rIns="548640" bIns="182880">
            <a:noAutofit/>
          </a:bodyPr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z="1200"/>
              <a:t>Use this box for extra content </a:t>
            </a:r>
            <a:br>
              <a:rPr lang="en-US" sz="1200"/>
            </a:br>
            <a:r>
              <a:rPr lang="en-US" sz="1200"/>
              <a:t>(delete if not needed)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3845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-right+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CBADF-68DB-4F2F-9CAD-1F311EA66374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9108665C-679A-7747-8AE4-FD54D5815E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2438400"/>
            <a:ext cx="5646737" cy="2743200"/>
          </a:xfrm>
        </p:spPr>
        <p:txBody>
          <a:bodyPr lIns="0" tIns="0" rIns="0">
            <a:noAutofit/>
          </a:bodyPr>
          <a:lstStyle>
            <a:lvl1pPr marL="0" indent="0">
              <a:lnSpc>
                <a:spcPts val="2000"/>
              </a:lnSpc>
              <a:spcBef>
                <a:spcPts val="200"/>
              </a:spcBef>
              <a:buNone/>
              <a:defRPr sz="1400" b="0" i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“Quote here”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4AB01B9D-CA0E-F342-B448-A2F041EAABE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4800" y="5578638"/>
            <a:ext cx="5646738" cy="290763"/>
          </a:xfrm>
        </p:spPr>
        <p:txBody>
          <a:bodyPr lIns="0" tIns="0" r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500" b="1" i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7DBB965A-CB53-234B-8B28-E3B26656B1C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04800" y="5874473"/>
            <a:ext cx="5646738" cy="290763"/>
          </a:xfrm>
        </p:spPr>
        <p:txBody>
          <a:bodyPr lIns="0" tIns="0" r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500" b="0" i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Function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9E065245-162C-704B-932B-A265908F2C2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40463" y="304800"/>
            <a:ext cx="5646737" cy="5753100"/>
          </a:xfrm>
          <a:solidFill>
            <a:schemeClr val="bg2"/>
          </a:solidFill>
          <a:ln w="381000" cap="flat">
            <a:noFill/>
            <a:miter lim="800000"/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27A8B0AB-4BFE-B54B-8BC0-EC8B0456E02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04800" y="1565686"/>
            <a:ext cx="5646738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6EAD0EED-C714-3E45-B9E1-7B7F0A4246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CD74F64-9C0A-C040-82FD-59EC435702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</p:spTree>
    <p:extLst>
      <p:ext uri="{BB962C8B-B14F-4D97-AF65-F5344CB8AC3E}">
        <p14:creationId xmlns:p14="http://schemas.microsoft.com/office/powerpoint/2010/main" val="1029729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s &amp; f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A6AB7-EA90-449A-9E9A-D3C02ED85174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9108665C-679A-7747-8AE4-FD54D5815E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6000" y="2445272"/>
            <a:ext cx="2674800" cy="697812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4800" b="1" i="0" spc="40" baseline="0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xx%</a:t>
            </a: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FFD47311-B6AE-7B43-AF5F-C29DB3A4CFA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400" y="2445272"/>
            <a:ext cx="2674800" cy="697812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4800" b="1" i="0" spc="4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xx%</a:t>
            </a:r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CE589445-5E9B-734F-AD7E-266D4DA94BB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2800" y="2445272"/>
            <a:ext cx="2674800" cy="697812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4800" b="1" i="0" spc="4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xx%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87299852-2DF6-C143-BAA8-83B9E3D564E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211200" y="2445272"/>
            <a:ext cx="2674800" cy="697812"/>
          </a:xfrm>
        </p:spPr>
        <p:txBody>
          <a:bodyPr lIns="0" tIns="0" rIns="18288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i="0" spc="4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xx%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86176603-47FE-F942-AB24-60820BDF582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04800" y="1565687"/>
            <a:ext cx="5646738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31" name="Text Placeholder 16">
            <a:extLst>
              <a:ext uri="{FF2B5EF4-FFF2-40B4-BE49-F238E27FC236}">
                <a16:creationId xmlns:a16="http://schemas.microsoft.com/office/drawing/2014/main" id="{0DB241DA-A3BE-4F4D-998C-A588CE3E61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32" name="Text Placeholder 16">
            <a:extLst>
              <a:ext uri="{FF2B5EF4-FFF2-40B4-BE49-F238E27FC236}">
                <a16:creationId xmlns:a16="http://schemas.microsoft.com/office/drawing/2014/main" id="{9433D0B3-6888-B446-8894-3B23E98716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BA8A7BC3-C0BC-0044-8269-B7C7821CB14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06000" y="3141629"/>
            <a:ext cx="2674800" cy="105315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92DE8D5F-60B2-2D4B-ACE4-ED7952F4095F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3273897" y="3141629"/>
            <a:ext cx="2674800" cy="105315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CB135F2B-9C94-0D41-B21B-69C3D2ADC9AC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241794" y="3141629"/>
            <a:ext cx="2674800" cy="105315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A4EB4D23-879C-A245-B469-B26C49FF10F8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209692" y="3141629"/>
            <a:ext cx="2674800" cy="105315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41" name="Text Placeholder 16">
            <a:extLst>
              <a:ext uri="{FF2B5EF4-FFF2-40B4-BE49-F238E27FC236}">
                <a16:creationId xmlns:a16="http://schemas.microsoft.com/office/drawing/2014/main" id="{A6098B52-A41F-7441-9C08-41C530CEDE8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306000" y="4360078"/>
            <a:ext cx="2674800" cy="697812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4800" b="1" i="0" spc="40" baseline="0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xx%</a:t>
            </a:r>
          </a:p>
        </p:txBody>
      </p:sp>
      <p:sp>
        <p:nvSpPr>
          <p:cNvPr id="42" name="Text Placeholder 16">
            <a:extLst>
              <a:ext uri="{FF2B5EF4-FFF2-40B4-BE49-F238E27FC236}">
                <a16:creationId xmlns:a16="http://schemas.microsoft.com/office/drawing/2014/main" id="{53B3B310-2301-C941-841D-E3C31214697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274400" y="4360078"/>
            <a:ext cx="2674800" cy="697812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4800" b="1" i="0" spc="4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xx%</a:t>
            </a:r>
          </a:p>
        </p:txBody>
      </p:sp>
      <p:sp>
        <p:nvSpPr>
          <p:cNvPr id="43" name="Text Placeholder 16">
            <a:extLst>
              <a:ext uri="{FF2B5EF4-FFF2-40B4-BE49-F238E27FC236}">
                <a16:creationId xmlns:a16="http://schemas.microsoft.com/office/drawing/2014/main" id="{F85946B3-1902-5D40-A2C0-2F6DD17900E4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242800" y="4360078"/>
            <a:ext cx="2674800" cy="697812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4800" b="1" i="0" spc="4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xx%</a:t>
            </a:r>
          </a:p>
        </p:txBody>
      </p:sp>
      <p:sp>
        <p:nvSpPr>
          <p:cNvPr id="44" name="Text Placeholder 16">
            <a:extLst>
              <a:ext uri="{FF2B5EF4-FFF2-40B4-BE49-F238E27FC236}">
                <a16:creationId xmlns:a16="http://schemas.microsoft.com/office/drawing/2014/main" id="{6C83370B-8A43-0349-B8CA-1CED5D84092C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211200" y="4360078"/>
            <a:ext cx="2674800" cy="697812"/>
          </a:xfrm>
        </p:spPr>
        <p:txBody>
          <a:bodyPr lIns="0" tIns="0" rIns="18288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i="0" spc="4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xx%</a:t>
            </a:r>
          </a:p>
        </p:txBody>
      </p:sp>
      <p:sp>
        <p:nvSpPr>
          <p:cNvPr id="45" name="Text Placeholder 9">
            <a:extLst>
              <a:ext uri="{FF2B5EF4-FFF2-40B4-BE49-F238E27FC236}">
                <a16:creationId xmlns:a16="http://schemas.microsoft.com/office/drawing/2014/main" id="{E9BB6210-43CC-8740-A76D-DE385DAA521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306000" y="5056435"/>
            <a:ext cx="2674800" cy="105315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97AE966B-E30F-1B43-AB16-246C5D0C44BB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3273897" y="5056435"/>
            <a:ext cx="2674800" cy="105315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47" name="Text Placeholder 9">
            <a:extLst>
              <a:ext uri="{FF2B5EF4-FFF2-40B4-BE49-F238E27FC236}">
                <a16:creationId xmlns:a16="http://schemas.microsoft.com/office/drawing/2014/main" id="{C49DF194-77D0-3345-8D74-B29D2146D306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241794" y="5056435"/>
            <a:ext cx="2674800" cy="105315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22F87BA2-E9B9-1048-B905-68ED7DEAF070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9209692" y="5056435"/>
            <a:ext cx="2674800" cy="105315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762560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16">
          <p15:clr>
            <a:srgbClr val="FBAE40"/>
          </p15:clr>
        </p15:guide>
        <p15:guide id="2" pos="5664">
          <p15:clr>
            <a:srgbClr val="FBAE40"/>
          </p15:clr>
        </p15:guide>
        <p15:guide id="3" orient="horz" pos="2409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s &amp; facts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C5849-0DEA-408D-A18F-F8869CDAB77C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B46ABF13-CD50-6F4E-B807-92B73478E80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40465" y="304800"/>
            <a:ext cx="5645162" cy="5753100"/>
          </a:xfrm>
          <a:solidFill>
            <a:schemeClr val="bg2"/>
          </a:solidFill>
          <a:ln w="381000" cap="flat">
            <a:noFill/>
            <a:miter lim="800000"/>
          </a:ln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FF0DF6C1-76F3-6E44-B373-40736B5108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52730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7FFE8B4D-6479-F542-9F14-5FAE075FDF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52730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C05BF78C-4EB7-4966-9EDC-CE6B7D7AEEC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05007" y="1914654"/>
            <a:ext cx="5646531" cy="319085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Header 1</a:t>
            </a:r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4E9FA491-1DA7-45AB-A4C2-DD477AD85CF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04801" y="2250235"/>
            <a:ext cx="5652729" cy="435009"/>
          </a:xfrm>
        </p:spPr>
        <p:txBody>
          <a:bodyPr lIns="0" tIns="0" rIns="274320">
            <a:noAutofit/>
          </a:bodyPr>
          <a:lstStyle>
            <a:lvl1pPr marL="0" indent="0">
              <a:lnSpc>
                <a:spcPts val="2000"/>
              </a:lnSpc>
              <a:spcBef>
                <a:spcPts val="200"/>
              </a:spcBef>
              <a:buNone/>
              <a:defRPr sz="1400" b="0" i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Text here</a:t>
            </a:r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51CC9C77-B54B-48A7-AECE-C95B4002B96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304800" y="1565686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54" name="Text Placeholder 16">
            <a:extLst>
              <a:ext uri="{FF2B5EF4-FFF2-40B4-BE49-F238E27FC236}">
                <a16:creationId xmlns:a16="http://schemas.microsoft.com/office/drawing/2014/main" id="{3B88F8CD-7A7E-4895-9208-6445A9124B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6000" y="2788278"/>
            <a:ext cx="2674800" cy="697812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4800" b="1" i="0" spc="40" baseline="0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xx%</a:t>
            </a:r>
          </a:p>
        </p:txBody>
      </p:sp>
      <p:sp>
        <p:nvSpPr>
          <p:cNvPr id="55" name="Text Placeholder 16">
            <a:extLst>
              <a:ext uri="{FF2B5EF4-FFF2-40B4-BE49-F238E27FC236}">
                <a16:creationId xmlns:a16="http://schemas.microsoft.com/office/drawing/2014/main" id="{2315E573-B809-4113-88A0-6163A121379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400" y="2788278"/>
            <a:ext cx="2674800" cy="697812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4800" b="1" i="0" spc="4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xx%</a:t>
            </a:r>
          </a:p>
        </p:txBody>
      </p:sp>
      <p:sp>
        <p:nvSpPr>
          <p:cNvPr id="56" name="Text Placeholder 9">
            <a:extLst>
              <a:ext uri="{FF2B5EF4-FFF2-40B4-BE49-F238E27FC236}">
                <a16:creationId xmlns:a16="http://schemas.microsoft.com/office/drawing/2014/main" id="{E9420346-8F69-43AB-8FAA-4279AFA67C51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06000" y="3484635"/>
            <a:ext cx="2674800" cy="65845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7" name="Text Placeholder 9">
            <a:extLst>
              <a:ext uri="{FF2B5EF4-FFF2-40B4-BE49-F238E27FC236}">
                <a16:creationId xmlns:a16="http://schemas.microsoft.com/office/drawing/2014/main" id="{5525FB6A-5C03-4C68-9B51-89053879E97D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3273897" y="3484635"/>
            <a:ext cx="2674800" cy="65845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8" name="Text Placeholder 16">
            <a:extLst>
              <a:ext uri="{FF2B5EF4-FFF2-40B4-BE49-F238E27FC236}">
                <a16:creationId xmlns:a16="http://schemas.microsoft.com/office/drawing/2014/main" id="{F39FE102-E3F1-4189-AD24-B31C8316A39C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06000" y="4703084"/>
            <a:ext cx="2674800" cy="697812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4800" b="1" i="0" spc="40" baseline="0">
                <a:solidFill>
                  <a:schemeClr val="accent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xx%</a:t>
            </a:r>
          </a:p>
        </p:txBody>
      </p:sp>
      <p:sp>
        <p:nvSpPr>
          <p:cNvPr id="59" name="Text Placeholder 16">
            <a:extLst>
              <a:ext uri="{FF2B5EF4-FFF2-40B4-BE49-F238E27FC236}">
                <a16:creationId xmlns:a16="http://schemas.microsoft.com/office/drawing/2014/main" id="{9E62D64C-85DD-4F86-9A55-CFD932BAFE5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274400" y="4703084"/>
            <a:ext cx="2674800" cy="697812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4800" b="1" i="0" spc="4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xx%</a:t>
            </a:r>
          </a:p>
        </p:txBody>
      </p:sp>
      <p:sp>
        <p:nvSpPr>
          <p:cNvPr id="60" name="Text Placeholder 9">
            <a:extLst>
              <a:ext uri="{FF2B5EF4-FFF2-40B4-BE49-F238E27FC236}">
                <a16:creationId xmlns:a16="http://schemas.microsoft.com/office/drawing/2014/main" id="{3A6BE814-C7E6-4DAC-B202-95D56965599F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306000" y="5399441"/>
            <a:ext cx="2674800" cy="65845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61" name="Text Placeholder 9">
            <a:extLst>
              <a:ext uri="{FF2B5EF4-FFF2-40B4-BE49-F238E27FC236}">
                <a16:creationId xmlns:a16="http://schemas.microsoft.com/office/drawing/2014/main" id="{3C4D85F0-4B47-4CBD-BECC-A29142EBFB7A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3273897" y="5399441"/>
            <a:ext cx="2674800" cy="65845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62" name="Text Placeholder 16">
            <a:extLst>
              <a:ext uri="{FF2B5EF4-FFF2-40B4-BE49-F238E27FC236}">
                <a16:creationId xmlns:a16="http://schemas.microsoft.com/office/drawing/2014/main" id="{2A486961-DF5E-4FF5-AF4D-56B37F19F31B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305007" y="4263546"/>
            <a:ext cx="5646531" cy="319085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Header 2</a:t>
            </a:r>
          </a:p>
        </p:txBody>
      </p:sp>
    </p:spTree>
    <p:extLst>
      <p:ext uri="{BB962C8B-B14F-4D97-AF65-F5344CB8AC3E}">
        <p14:creationId xmlns:p14="http://schemas.microsoft.com/office/powerpoint/2010/main" val="34540247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16">
          <p15:clr>
            <a:srgbClr val="FBAE40"/>
          </p15:clr>
        </p15:guide>
        <p15:guide id="2" pos="559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2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fld id="{D314D28C-AC78-4B2C-825F-A09F1D7C3C01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E6870A69-C086-C446-954A-20BD27E741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2438401"/>
            <a:ext cx="5642613" cy="334876"/>
          </a:xfrm>
        </p:spPr>
        <p:txBody>
          <a:bodyPr lIns="0" tIns="0" rIns="36576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0CF4CD34-AEE4-5346-A696-02A64B6DBC5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48719" y="2438401"/>
            <a:ext cx="5642714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67C721ED-D4C4-C347-9DB7-4E60D339AFE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04800" y="1565686"/>
            <a:ext cx="5646738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846BF927-5267-DF4B-B188-F2C138A0AF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CF679B78-7A94-5445-A607-D17D9BDBCB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39FF358D-8F5F-0F47-B9AD-2CAFA4176E7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04800" y="4288012"/>
            <a:ext cx="5642613" cy="334800"/>
          </a:xfrm>
        </p:spPr>
        <p:txBody>
          <a:bodyPr lIns="0" tIns="0" rIns="36576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3</a:t>
            </a:r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58DEA869-D42D-D24A-A95F-102C38A78FA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248719" y="4288012"/>
            <a:ext cx="5642714" cy="334800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4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087DEA1-75A4-4498-8B5E-52EDC19C29B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304800" y="2786725"/>
            <a:ext cx="5648400" cy="1437545"/>
          </a:xfrm>
        </p:spPr>
        <p:txBody>
          <a:bodyPr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5AF2BE34-5935-4D4D-8A44-C68E0E9C1C4E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248719" y="2786725"/>
            <a:ext cx="5648400" cy="1437545"/>
          </a:xfrm>
        </p:spPr>
        <p:txBody>
          <a:bodyPr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6E4B013F-AB50-42D0-B5FD-FBEBA563BE61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304800" y="4626794"/>
            <a:ext cx="5648400" cy="1437545"/>
          </a:xfrm>
        </p:spPr>
        <p:txBody>
          <a:bodyPr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36106B24-6D9B-4ADF-82E0-543B91AAB242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6248719" y="4626794"/>
            <a:ext cx="5648400" cy="1437545"/>
          </a:xfrm>
        </p:spPr>
        <p:txBody>
          <a:bodyPr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9608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84562-DDAA-45FF-91C6-941FB5F4AE5A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9108665C-679A-7747-8AE4-FD54D5815E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1562100"/>
            <a:ext cx="11582398" cy="334876"/>
          </a:xfrm>
        </p:spPr>
        <p:txBody>
          <a:bodyPr lIns="0" tIns="0" rIns="36576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66E7F8F3-37A4-6E4B-8E4A-A72C991ED15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42006E61-14FE-EA44-81A4-965FA84E04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DFD071-E8FA-4B17-A555-0265F71BA88F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304799" y="1905000"/>
            <a:ext cx="11582399" cy="41541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118346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lumn text with 2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2FCAB-BF32-4985-86D7-8F1C98ACEA11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E6870A69-C086-C446-954A-20BD27E741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1562400"/>
            <a:ext cx="5642613" cy="334876"/>
          </a:xfrm>
        </p:spPr>
        <p:txBody>
          <a:bodyPr lIns="0" tIns="0" rIns="36576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0CF4CD34-AEE4-5346-A696-02A64B6DBC5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44486" y="1562400"/>
            <a:ext cx="5642713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846BF927-5267-DF4B-B188-F2C138A0AF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CF679B78-7A94-5445-A607-D17D9BDBCB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39FF358D-8F5F-0F47-B9AD-2CAFA4176E7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04800" y="3867160"/>
            <a:ext cx="5642613" cy="334800"/>
          </a:xfrm>
        </p:spPr>
        <p:txBody>
          <a:bodyPr lIns="0" tIns="0" rIns="36576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3</a:t>
            </a:r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58DEA869-D42D-D24A-A95F-102C38A78FA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244486" y="3867160"/>
            <a:ext cx="5642713" cy="334800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4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62AF26B-0BF9-4F18-867E-CB70E0C6D6A0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304800" y="1905000"/>
            <a:ext cx="5648400" cy="185563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FCBADC1-853E-4357-8B70-404478DD83C5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304800" y="4209736"/>
            <a:ext cx="5648400" cy="185563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8B79E4A1-C0C7-4DA2-9597-A1596E8C3A26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248719" y="1905000"/>
            <a:ext cx="5648400" cy="185563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7C35B02D-AD11-4613-89D1-20E2891D6228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6248719" y="4209736"/>
            <a:ext cx="5648400" cy="185563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851353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text 2 rows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fld id="{1CCBE280-DA65-417A-8A60-3C1C1A7EC0DB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44419364-FED4-3542-BF77-9AAE55D1854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04800" y="1565686"/>
            <a:ext cx="5646738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5977AE6B-CE62-D44A-9667-11E03EA929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31" name="Text Placeholder 16">
            <a:extLst>
              <a:ext uri="{FF2B5EF4-FFF2-40B4-BE49-F238E27FC236}">
                <a16:creationId xmlns:a16="http://schemas.microsoft.com/office/drawing/2014/main" id="{96683CF1-B707-6540-9FE5-34CF08382B9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46" name="Text Placeholder 16">
            <a:extLst>
              <a:ext uri="{FF2B5EF4-FFF2-40B4-BE49-F238E27FC236}">
                <a16:creationId xmlns:a16="http://schemas.microsoft.com/office/drawing/2014/main" id="{3A76A051-CEB7-604D-B9B6-5CBEC3D8214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2438401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47" name="Text Placeholder 16">
            <a:extLst>
              <a:ext uri="{FF2B5EF4-FFF2-40B4-BE49-F238E27FC236}">
                <a16:creationId xmlns:a16="http://schemas.microsoft.com/office/drawing/2014/main" id="{42F10443-A569-FC4D-8DC7-819442D78F3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61800" y="2438401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48" name="Text Placeholder 16">
            <a:extLst>
              <a:ext uri="{FF2B5EF4-FFF2-40B4-BE49-F238E27FC236}">
                <a16:creationId xmlns:a16="http://schemas.microsoft.com/office/drawing/2014/main" id="{7A1434CE-F7B1-D44B-BB01-813E071CB25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18800" y="2438401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3</a:t>
            </a:r>
          </a:p>
        </p:txBody>
      </p:sp>
      <p:sp>
        <p:nvSpPr>
          <p:cNvPr id="52" name="Text Placeholder 16">
            <a:extLst>
              <a:ext uri="{FF2B5EF4-FFF2-40B4-BE49-F238E27FC236}">
                <a16:creationId xmlns:a16="http://schemas.microsoft.com/office/drawing/2014/main" id="{BDB8BC46-874B-0B41-B67D-78ACBBF3CA5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04800" y="4322700"/>
            <a:ext cx="3668400" cy="295200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4</a:t>
            </a:r>
          </a:p>
        </p:txBody>
      </p:sp>
      <p:sp>
        <p:nvSpPr>
          <p:cNvPr id="53" name="Text Placeholder 16">
            <a:extLst>
              <a:ext uri="{FF2B5EF4-FFF2-40B4-BE49-F238E27FC236}">
                <a16:creationId xmlns:a16="http://schemas.microsoft.com/office/drawing/2014/main" id="{BCF1B58D-9FFC-5842-8BFB-B175CF61110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261800" y="4322700"/>
            <a:ext cx="3668400" cy="295200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5</a:t>
            </a:r>
          </a:p>
        </p:txBody>
      </p:sp>
      <p:sp>
        <p:nvSpPr>
          <p:cNvPr id="54" name="Text Placeholder 16">
            <a:extLst>
              <a:ext uri="{FF2B5EF4-FFF2-40B4-BE49-F238E27FC236}">
                <a16:creationId xmlns:a16="http://schemas.microsoft.com/office/drawing/2014/main" id="{F4C426C7-AC2A-9744-9BCE-B0387A28D47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218800" y="4322700"/>
            <a:ext cx="3668400" cy="295200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6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AA3C0E32-E570-4DBD-A446-855358991601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298361" y="2779716"/>
            <a:ext cx="3668400" cy="1440000"/>
          </a:xfrm>
        </p:spPr>
        <p:txBody>
          <a:bodyPr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652FBF49-7276-48FF-843F-454555EA404B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4258581" y="2779716"/>
            <a:ext cx="3668400" cy="1440000"/>
          </a:xfrm>
        </p:spPr>
        <p:txBody>
          <a:bodyPr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957BDD62-C658-4A44-AB1E-4A0C8F2E3635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8218800" y="2779716"/>
            <a:ext cx="3668400" cy="1440000"/>
          </a:xfrm>
        </p:spPr>
        <p:txBody>
          <a:bodyPr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B8945228-3CE2-4760-B471-CA18D9F157F8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298361" y="4624339"/>
            <a:ext cx="3668400" cy="1440000"/>
          </a:xfrm>
        </p:spPr>
        <p:txBody>
          <a:bodyPr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BF13F3BE-A8C5-42B2-9207-3B55EDA0F822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4258581" y="4624339"/>
            <a:ext cx="3668400" cy="1440000"/>
          </a:xfrm>
        </p:spPr>
        <p:txBody>
          <a:bodyPr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AE289204-FE45-4F16-A6C6-032F016420E1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8218800" y="4624339"/>
            <a:ext cx="3668400" cy="1440000"/>
          </a:xfrm>
        </p:spPr>
        <p:txBody>
          <a:bodyPr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058122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16">
          <p15:clr>
            <a:srgbClr val="FBAE40"/>
          </p15:clr>
        </p15:guide>
        <p15:guide id="2" pos="5064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text 2 rows fill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38BCE-2D07-463A-929A-876937DE70DF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FE6EE14E-1978-854D-A21B-AADA6877A40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91C753E1-D0E2-B84F-92DD-BDB1CCFE7B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26" name="Text Placeholder 16">
            <a:extLst>
              <a:ext uri="{FF2B5EF4-FFF2-40B4-BE49-F238E27FC236}">
                <a16:creationId xmlns:a16="http://schemas.microsoft.com/office/drawing/2014/main" id="{DA4E58E5-FA7A-164B-9BCA-9BC2387C41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1562400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9446BA32-F2B0-234D-A598-3C7EE67E92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58752" y="1562400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31" name="Text Placeholder 16">
            <a:extLst>
              <a:ext uri="{FF2B5EF4-FFF2-40B4-BE49-F238E27FC236}">
                <a16:creationId xmlns:a16="http://schemas.microsoft.com/office/drawing/2014/main" id="{C5F2EA8E-F049-594B-B8EB-B4084D37EF2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18800" y="1562400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3</a:t>
            </a:r>
          </a:p>
        </p:txBody>
      </p:sp>
      <p:sp>
        <p:nvSpPr>
          <p:cNvPr id="44" name="Text Placeholder 16">
            <a:extLst>
              <a:ext uri="{FF2B5EF4-FFF2-40B4-BE49-F238E27FC236}">
                <a16:creationId xmlns:a16="http://schemas.microsoft.com/office/drawing/2014/main" id="{52DB748B-D917-CF42-8E9C-E03135505E6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04800" y="3860800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4</a:t>
            </a:r>
          </a:p>
        </p:txBody>
      </p:sp>
      <p:sp>
        <p:nvSpPr>
          <p:cNvPr id="45" name="Text Placeholder 16">
            <a:extLst>
              <a:ext uri="{FF2B5EF4-FFF2-40B4-BE49-F238E27FC236}">
                <a16:creationId xmlns:a16="http://schemas.microsoft.com/office/drawing/2014/main" id="{49553ABB-9A64-B644-813A-CE7FB4DB3FF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258752" y="3860800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5</a:t>
            </a:r>
          </a:p>
        </p:txBody>
      </p:sp>
      <p:sp>
        <p:nvSpPr>
          <p:cNvPr id="46" name="Text Placeholder 16">
            <a:extLst>
              <a:ext uri="{FF2B5EF4-FFF2-40B4-BE49-F238E27FC236}">
                <a16:creationId xmlns:a16="http://schemas.microsoft.com/office/drawing/2014/main" id="{202A4000-C748-144F-BBF5-B93EBE26ABC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218800" y="3860800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6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39090752-F36A-4847-889E-9BA17BC2A73F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298361" y="1903453"/>
            <a:ext cx="3668400" cy="1836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D8FBF08-5D01-44C2-A98E-882603732F07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4258581" y="1903453"/>
            <a:ext cx="3668400" cy="1836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19F45A83-BDCC-4934-88C9-D0024FBBE099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8218800" y="1903453"/>
            <a:ext cx="3668400" cy="1836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6E8AA705-7BEC-432B-8E67-99ECC10B663A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298361" y="4206422"/>
            <a:ext cx="3668400" cy="1836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710694B8-0A57-4DCB-A1F0-E51F97D9F359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4258581" y="4206422"/>
            <a:ext cx="3668400" cy="1836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B5553EA9-2A78-467A-B3F2-A51D660AA04C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8218800" y="4206422"/>
            <a:ext cx="3668400" cy="1836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730984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432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text 2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B8067-DB5F-4C86-A3B7-DDD0595E598A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4848196D-7A8A-3548-9C0E-FC471047C80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2439120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35" name="Text Placeholder 16">
            <a:extLst>
              <a:ext uri="{FF2B5EF4-FFF2-40B4-BE49-F238E27FC236}">
                <a16:creationId xmlns:a16="http://schemas.microsoft.com/office/drawing/2014/main" id="{BAC25C4A-E5A3-EE46-BB4B-91AF74B68DC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5514" y="2439120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5</a:t>
            </a:r>
          </a:p>
        </p:txBody>
      </p:sp>
      <p:sp>
        <p:nvSpPr>
          <p:cNvPr id="37" name="Text Placeholder 16">
            <a:extLst>
              <a:ext uri="{FF2B5EF4-FFF2-40B4-BE49-F238E27FC236}">
                <a16:creationId xmlns:a16="http://schemas.microsoft.com/office/drawing/2014/main" id="{674A04EB-9B7C-3E41-8C90-86C7348C222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04800" y="1565686"/>
            <a:ext cx="5646738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</a:t>
            </a:r>
          </a:p>
          <a:p>
            <a:pPr lvl="0"/>
            <a:r>
              <a:rPr lang="en-US"/>
              <a:t>(2 lines max)</a:t>
            </a:r>
          </a:p>
        </p:txBody>
      </p:sp>
      <p:sp>
        <p:nvSpPr>
          <p:cNvPr id="38" name="Text Placeholder 16">
            <a:extLst>
              <a:ext uri="{FF2B5EF4-FFF2-40B4-BE49-F238E27FC236}">
                <a16:creationId xmlns:a16="http://schemas.microsoft.com/office/drawing/2014/main" id="{D67145E6-2D8A-AC44-B0D5-9603E99B187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275157" y="2439120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3</a:t>
            </a:r>
          </a:p>
        </p:txBody>
      </p:sp>
      <p:sp>
        <p:nvSpPr>
          <p:cNvPr id="40" name="Text Placeholder 16">
            <a:extLst>
              <a:ext uri="{FF2B5EF4-FFF2-40B4-BE49-F238E27FC236}">
                <a16:creationId xmlns:a16="http://schemas.microsoft.com/office/drawing/2014/main" id="{C0BBEE44-1D41-E745-9116-FE8A4A30053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15870" y="2439120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7</a:t>
            </a:r>
          </a:p>
        </p:txBody>
      </p:sp>
      <p:sp>
        <p:nvSpPr>
          <p:cNvPr id="42" name="Text Placeholder 16">
            <a:extLst>
              <a:ext uri="{FF2B5EF4-FFF2-40B4-BE49-F238E27FC236}">
                <a16:creationId xmlns:a16="http://schemas.microsoft.com/office/drawing/2014/main" id="{83E83A51-1C09-954F-9989-C7305C8E8B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43" name="Text Placeholder 16">
            <a:extLst>
              <a:ext uri="{FF2B5EF4-FFF2-40B4-BE49-F238E27FC236}">
                <a16:creationId xmlns:a16="http://schemas.microsoft.com/office/drawing/2014/main" id="{E6B25DF3-A080-FE4A-8884-4C635541C8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44" name="Text Placeholder 16">
            <a:extLst>
              <a:ext uri="{FF2B5EF4-FFF2-40B4-BE49-F238E27FC236}">
                <a16:creationId xmlns:a16="http://schemas.microsoft.com/office/drawing/2014/main" id="{A81E42B4-F315-3648-8BF3-61AB46B1387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04800" y="4319509"/>
            <a:ext cx="2674800" cy="287879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46" name="Text Placeholder 16">
            <a:extLst>
              <a:ext uri="{FF2B5EF4-FFF2-40B4-BE49-F238E27FC236}">
                <a16:creationId xmlns:a16="http://schemas.microsoft.com/office/drawing/2014/main" id="{EBE58C5F-FB6E-4A4E-A9E8-61E59268956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241220" y="4319509"/>
            <a:ext cx="2674800" cy="287879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6</a:t>
            </a:r>
          </a:p>
        </p:txBody>
      </p:sp>
      <p:sp>
        <p:nvSpPr>
          <p:cNvPr id="48" name="Text Placeholder 16">
            <a:extLst>
              <a:ext uri="{FF2B5EF4-FFF2-40B4-BE49-F238E27FC236}">
                <a16:creationId xmlns:a16="http://schemas.microsoft.com/office/drawing/2014/main" id="{7D77F63F-A664-584A-8D06-559E445D25E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273010" y="4319509"/>
            <a:ext cx="2674800" cy="287879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4</a:t>
            </a:r>
          </a:p>
        </p:txBody>
      </p:sp>
      <p:sp>
        <p:nvSpPr>
          <p:cNvPr id="50" name="Text Placeholder 16">
            <a:extLst>
              <a:ext uri="{FF2B5EF4-FFF2-40B4-BE49-F238E27FC236}">
                <a16:creationId xmlns:a16="http://schemas.microsoft.com/office/drawing/2014/main" id="{3042BBF4-D9A0-4644-9787-5DDD3DBE7F9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09431" y="4319509"/>
            <a:ext cx="2674800" cy="287879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8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F0BE1C54-7FF1-4CA6-B9AE-5241CCA069E1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304800" y="2784899"/>
            <a:ext cx="2674800" cy="1440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EF876263-6E38-4328-99A9-400883160017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3275157" y="2784899"/>
            <a:ext cx="2674800" cy="1440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D0351432-3802-4A20-BD42-77A19F73D2BE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6245514" y="2784899"/>
            <a:ext cx="2674800" cy="1440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0E707E68-99C2-4E8A-8D14-CAF596F45C26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9215870" y="2784899"/>
            <a:ext cx="2674800" cy="1440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179EE2D-889D-4EB3-AB1B-6F7D82E61AEA}"/>
              </a:ext>
            </a:extLst>
          </p:cNvPr>
          <p:cNvSpPr>
            <a:spLocks noGrp="1"/>
          </p:cNvSpPr>
          <p:nvPr>
            <p:ph sz="quarter" idx="51"/>
          </p:nvPr>
        </p:nvSpPr>
        <p:spPr>
          <a:xfrm>
            <a:off x="304800" y="4616316"/>
            <a:ext cx="2674800" cy="1440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BB9E7C58-AD2A-4CFF-87A4-044FB0B21624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3275157" y="4616316"/>
            <a:ext cx="2674800" cy="1440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AC3F7616-D41E-4DBC-83E6-4264F6BAA7F6}"/>
              </a:ext>
            </a:extLst>
          </p:cNvPr>
          <p:cNvSpPr>
            <a:spLocks noGrp="1"/>
          </p:cNvSpPr>
          <p:nvPr>
            <p:ph sz="quarter" idx="53"/>
          </p:nvPr>
        </p:nvSpPr>
        <p:spPr>
          <a:xfrm>
            <a:off x="6245514" y="4616316"/>
            <a:ext cx="2674800" cy="1440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DC05F269-86D2-449A-9521-80C60D1EF75F}"/>
              </a:ext>
            </a:extLst>
          </p:cNvPr>
          <p:cNvSpPr>
            <a:spLocks noGrp="1"/>
          </p:cNvSpPr>
          <p:nvPr>
            <p:ph sz="quarter" idx="54"/>
          </p:nvPr>
        </p:nvSpPr>
        <p:spPr>
          <a:xfrm>
            <a:off x="9215870" y="4616316"/>
            <a:ext cx="2674800" cy="1440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8470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688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text 2 rows fill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1C9FE-F19E-4688-8BAC-D2B7DA94B790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41" name="Text Placeholder 16">
            <a:extLst>
              <a:ext uri="{FF2B5EF4-FFF2-40B4-BE49-F238E27FC236}">
                <a16:creationId xmlns:a16="http://schemas.microsoft.com/office/drawing/2014/main" id="{1C339839-2D93-D642-A76C-EF094267D5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42" name="Text Placeholder 16">
            <a:extLst>
              <a:ext uri="{FF2B5EF4-FFF2-40B4-BE49-F238E27FC236}">
                <a16:creationId xmlns:a16="http://schemas.microsoft.com/office/drawing/2014/main" id="{4465FBF8-AB52-6145-B2B3-30D48C5EB6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32" name="Text Placeholder 16">
            <a:extLst>
              <a:ext uri="{FF2B5EF4-FFF2-40B4-BE49-F238E27FC236}">
                <a16:creationId xmlns:a16="http://schemas.microsoft.com/office/drawing/2014/main" id="{8511B303-A71B-BE40-AC56-357ABD19A64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1570124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33" name="Text Placeholder 16">
            <a:extLst>
              <a:ext uri="{FF2B5EF4-FFF2-40B4-BE49-F238E27FC236}">
                <a16:creationId xmlns:a16="http://schemas.microsoft.com/office/drawing/2014/main" id="{9821E1E6-97BA-D44E-A036-0A093FB88B6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200" y="1570124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5</a:t>
            </a:r>
          </a:p>
        </p:txBody>
      </p:sp>
      <p:sp>
        <p:nvSpPr>
          <p:cNvPr id="36" name="Text Placeholder 16">
            <a:extLst>
              <a:ext uri="{FF2B5EF4-FFF2-40B4-BE49-F238E27FC236}">
                <a16:creationId xmlns:a16="http://schemas.microsoft.com/office/drawing/2014/main" id="{22061492-5D12-E44A-B309-ADA74951F2C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274000" y="1570124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3</a:t>
            </a:r>
          </a:p>
        </p:txBody>
      </p:sp>
      <p:sp>
        <p:nvSpPr>
          <p:cNvPr id="51" name="Text Placeholder 16">
            <a:extLst>
              <a:ext uri="{FF2B5EF4-FFF2-40B4-BE49-F238E27FC236}">
                <a16:creationId xmlns:a16="http://schemas.microsoft.com/office/drawing/2014/main" id="{05032500-EC22-8545-BD2F-F4CCBC945A4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12400" y="1570124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7</a:t>
            </a:r>
          </a:p>
        </p:txBody>
      </p:sp>
      <p:sp>
        <p:nvSpPr>
          <p:cNvPr id="52" name="Text Placeholder 16">
            <a:extLst>
              <a:ext uri="{FF2B5EF4-FFF2-40B4-BE49-F238E27FC236}">
                <a16:creationId xmlns:a16="http://schemas.microsoft.com/office/drawing/2014/main" id="{2CD87E12-D4F8-9C40-B4B0-D717084FBAA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04800" y="3859200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53" name="Text Placeholder 16">
            <a:extLst>
              <a:ext uri="{FF2B5EF4-FFF2-40B4-BE49-F238E27FC236}">
                <a16:creationId xmlns:a16="http://schemas.microsoft.com/office/drawing/2014/main" id="{6EC5DC58-1623-DB4F-BD81-EA0CD70D963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243200" y="3859200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6</a:t>
            </a:r>
          </a:p>
        </p:txBody>
      </p:sp>
      <p:sp>
        <p:nvSpPr>
          <p:cNvPr id="54" name="Text Placeholder 16">
            <a:extLst>
              <a:ext uri="{FF2B5EF4-FFF2-40B4-BE49-F238E27FC236}">
                <a16:creationId xmlns:a16="http://schemas.microsoft.com/office/drawing/2014/main" id="{B79AFA68-D495-BE4B-91D8-B48778B35D6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274000" y="3859200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4</a:t>
            </a:r>
          </a:p>
        </p:txBody>
      </p:sp>
      <p:sp>
        <p:nvSpPr>
          <p:cNvPr id="55" name="Text Placeholder 16">
            <a:extLst>
              <a:ext uri="{FF2B5EF4-FFF2-40B4-BE49-F238E27FC236}">
                <a16:creationId xmlns:a16="http://schemas.microsoft.com/office/drawing/2014/main" id="{D6C030C6-9BFB-184D-B4F0-4A59243925F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12400" y="3859200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8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607D947-258B-4EA7-BEC3-BB14E222FEA8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304800" y="1914097"/>
            <a:ext cx="2674800" cy="185147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E6478D54-4262-4648-A216-8DE58A631E73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3275157" y="1914097"/>
            <a:ext cx="2674800" cy="185147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E32AAC4D-C475-4CD4-B7B8-FD91CA57FFCB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6245514" y="1914097"/>
            <a:ext cx="2674800" cy="185147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0FD70623-94B8-4FB3-9596-DFC8052980FB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9215870" y="1914097"/>
            <a:ext cx="2674800" cy="185147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102ED0C-B2ED-41C0-87C7-BCCF134E947F}"/>
              </a:ext>
            </a:extLst>
          </p:cNvPr>
          <p:cNvSpPr>
            <a:spLocks noGrp="1"/>
          </p:cNvSpPr>
          <p:nvPr>
            <p:ph sz="quarter" idx="51"/>
          </p:nvPr>
        </p:nvSpPr>
        <p:spPr>
          <a:xfrm>
            <a:off x="304800" y="4206422"/>
            <a:ext cx="2674800" cy="185147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4985C3C2-409D-4684-BEC1-C99F4A3A786D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3275157" y="4206422"/>
            <a:ext cx="2674800" cy="185147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E97D2341-FA16-4497-A997-CE19FF86DA8B}"/>
              </a:ext>
            </a:extLst>
          </p:cNvPr>
          <p:cNvSpPr>
            <a:spLocks noGrp="1"/>
          </p:cNvSpPr>
          <p:nvPr>
            <p:ph sz="quarter" idx="53"/>
          </p:nvPr>
        </p:nvSpPr>
        <p:spPr>
          <a:xfrm>
            <a:off x="6245514" y="4206422"/>
            <a:ext cx="2674800" cy="185147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13BF8B47-E71A-4335-9E99-CE0B2782F43B}"/>
              </a:ext>
            </a:extLst>
          </p:cNvPr>
          <p:cNvSpPr>
            <a:spLocks noGrp="1"/>
          </p:cNvSpPr>
          <p:nvPr>
            <p:ph sz="quarter" idx="54"/>
          </p:nvPr>
        </p:nvSpPr>
        <p:spPr>
          <a:xfrm>
            <a:off x="9215870" y="4206422"/>
            <a:ext cx="2674800" cy="185147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422511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432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83067-C761-4B10-B990-4084C4E71BFC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550F99-B06C-0042-B078-94FDEA0382B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04800" y="2438400"/>
            <a:ext cx="11582400" cy="3625238"/>
          </a:xfrm>
          <a:solidFill>
            <a:schemeClr val="bg2"/>
          </a:solidFill>
          <a:ln w="381000" cap="flat">
            <a:noFill/>
            <a:miter lim="800000"/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17B50F74-D586-D24E-838C-D22DF3C9B8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799" y="304800"/>
            <a:ext cx="5646739" cy="360000"/>
          </a:xfrm>
        </p:spPr>
        <p:txBody>
          <a:bodyPr lIns="0" tIns="0" rIns="0">
            <a:noAutofit/>
          </a:bodyPr>
          <a:lstStyle>
            <a:lvl1pPr marL="0" indent="0"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0CDE362A-1253-F14F-9CB2-E3887C333B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799" y="671605"/>
            <a:ext cx="5646739" cy="360000"/>
          </a:xfrm>
        </p:spPr>
        <p:txBody>
          <a:bodyPr lIns="0" tIns="0" rIns="0">
            <a:noAutofit/>
          </a:bodyPr>
          <a:lstStyle>
            <a:lvl1pPr marL="0" indent="0"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944FBF37-E2A5-0149-83CF-61526E02DFA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04800" y="1565686"/>
            <a:ext cx="5646738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</p:spTree>
    <p:extLst>
      <p:ext uri="{BB962C8B-B14F-4D97-AF65-F5344CB8AC3E}">
        <p14:creationId xmlns:p14="http://schemas.microsoft.com/office/powerpoint/2010/main" val="16226192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picture fram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52D5F-5901-4505-B698-034657A9EEB6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550F99-B06C-0042-B078-94FDEA0382B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92806" y="2543577"/>
            <a:ext cx="11397802" cy="3432220"/>
          </a:xfrm>
          <a:solidFill>
            <a:schemeClr val="bg2"/>
          </a:solidFill>
          <a:ln w="190500" cap="flat">
            <a:solidFill>
              <a:schemeClr val="tx2"/>
            </a:solidFill>
            <a:miter lim="800000"/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Ensure picture border </a:t>
            </a:r>
            <a:r>
              <a:rPr lang="en-US" err="1"/>
              <a:t>colour</a:t>
            </a:r>
            <a:r>
              <a:rPr lang="en-US"/>
              <a:t> matches image using the Mazars </a:t>
            </a:r>
            <a:r>
              <a:rPr lang="en-US" err="1"/>
              <a:t>colour</a:t>
            </a:r>
            <a:r>
              <a:rPr lang="en-US"/>
              <a:t> picker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4F655CB8-24B8-4041-82A2-7D51CB85DA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27466F02-0678-F943-8F23-56CAF32423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1B10C830-33B8-4FFD-B80C-F5AC1478EC7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04800" y="1565686"/>
            <a:ext cx="5646738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</p:spTree>
    <p:extLst>
      <p:ext uri="{BB962C8B-B14F-4D97-AF65-F5344CB8AC3E}">
        <p14:creationId xmlns:p14="http://schemas.microsoft.com/office/powerpoint/2010/main" val="13559576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1D6EA-EAD2-4F00-BA46-75DDCD39E608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286D4595-CA40-F445-8B8F-37256DEA93C0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04800" y="4267200"/>
            <a:ext cx="5648400" cy="179070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E6870A69-C086-C446-954A-20BD27E741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799" y="2438401"/>
            <a:ext cx="5648400" cy="334876"/>
          </a:xfrm>
        </p:spPr>
        <p:txBody>
          <a:bodyPr lIns="0" tIns="0" rIns="36576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0CF4CD34-AEE4-5346-A696-02A64B6DBC5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40270" y="2438401"/>
            <a:ext cx="564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67C721ED-D4C4-C347-9DB7-4E60D339AFE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04800" y="1565686"/>
            <a:ext cx="5646738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846BF927-5267-DF4B-B188-F2C138A0AF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CF679B78-7A94-5445-A607-D17D9BDBCB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DC0F5C6-6C6A-45F9-81C8-377E8E4E9BA1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04800" y="2786725"/>
            <a:ext cx="5648400" cy="143754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7C1F7A9C-E8B4-4F91-9E4C-DB3CDBD5A1A1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240270" y="4267200"/>
            <a:ext cx="5648400" cy="179070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0E88B939-A4E1-482C-9D4C-4210BED3A863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6240270" y="2786725"/>
            <a:ext cx="5648400" cy="143754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177960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219168-9BB4-8245-A855-2F08188FB40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218800" y="2438401"/>
            <a:ext cx="3668400" cy="36194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C653-18A1-4356-8F10-639C95D5A47C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7062" y="6360889"/>
            <a:ext cx="1330138" cy="482122"/>
          </a:xfrm>
        </p:spPr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72B7A37E-99B8-2644-B990-D903F952549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4C9EFAFC-B6DA-F143-A517-D3E18B3699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39" name="Text Placeholder 16">
            <a:extLst>
              <a:ext uri="{FF2B5EF4-FFF2-40B4-BE49-F238E27FC236}">
                <a16:creationId xmlns:a16="http://schemas.microsoft.com/office/drawing/2014/main" id="{7A62399D-2E59-2C47-8ACE-9DCC539DA23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04799" y="1565686"/>
            <a:ext cx="5646739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4589E737-D86C-0044-B274-9235D6BEF6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2438401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17A8A53A-D69A-EA47-8611-B999FBEE5BE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61800" y="2438401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086F6F8-5473-42E2-B816-10180C316D23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304800" y="2786725"/>
            <a:ext cx="3668400" cy="327117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F55F6FC-6E73-44EF-80CD-1140A33B1341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261800" y="2786725"/>
            <a:ext cx="3668400" cy="327117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33876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5088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text and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D0799-7A75-4551-8D3D-360C69FE4499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7062" y="6360889"/>
            <a:ext cx="1330138" cy="482122"/>
          </a:xfrm>
        </p:spPr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6FBDFAD1-18EF-9249-AA8E-7FD55F4C972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04799" y="1565686"/>
            <a:ext cx="5646739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FBE4A728-1DFA-CF4B-9A50-1536566EE2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C096A0CF-D5B5-D24E-AFFE-63635578087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BE22894A-7BF7-4FA5-8159-8D2BA1E1B1A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04800" y="2438401"/>
            <a:ext cx="3668400" cy="361949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EBBEBB74-8012-4D75-97C5-3263870E95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61800" y="2438401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B0E1F67-A959-4874-820F-7B91DDFDA71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18800" y="2438401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205DEE-F992-42DF-8550-7C1563935E91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261800" y="2786725"/>
            <a:ext cx="3668400" cy="327117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2B133BD-2CE4-4E72-85FF-45CA6B8D261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218800" y="2786725"/>
            <a:ext cx="3668400" cy="327117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41329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fld id="{5F9666B2-6034-4943-997A-4C6C58FBB80D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418AEA6C-7409-2947-AA24-4A85E0C0157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1562100"/>
            <a:ext cx="11582400" cy="3962400"/>
          </a:xfrm>
        </p:spPr>
        <p:txBody>
          <a:bodyPr lIns="0" tIns="0" rIns="0">
            <a:noAutofit/>
          </a:bodyPr>
          <a:lstStyle>
            <a:lvl1pPr marL="457200" indent="-457200">
              <a:lnSpc>
                <a:spcPts val="2600"/>
              </a:lnSpc>
              <a:buClr>
                <a:schemeClr val="tx2"/>
              </a:buClr>
              <a:buFont typeface="+mj-lt"/>
              <a:buAutoNum type="arabicPeriod"/>
              <a:tabLst>
                <a:tab pos="5649913" algn="r"/>
              </a:tabLst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Section 1 title</a:t>
            </a:r>
          </a:p>
          <a:p>
            <a:pPr lvl="0"/>
            <a:r>
              <a:rPr lang="en-US"/>
              <a:t>Section 2 title</a:t>
            </a:r>
          </a:p>
          <a:p>
            <a:pPr lvl="0"/>
            <a:r>
              <a:rPr lang="en-US"/>
              <a:t>Section 3 title</a:t>
            </a:r>
          </a:p>
          <a:p>
            <a:pPr lvl="0"/>
            <a:r>
              <a:rPr lang="en-US"/>
              <a:t>Section 4 title</a:t>
            </a:r>
          </a:p>
          <a:p>
            <a:pPr lvl="0"/>
            <a:r>
              <a:rPr lang="en-US"/>
              <a:t>Section 5 title</a:t>
            </a:r>
          </a:p>
          <a:p>
            <a:pPr lvl="0"/>
            <a:r>
              <a:rPr lang="en-US"/>
              <a:t>Section 6 title</a:t>
            </a:r>
          </a:p>
          <a:p>
            <a:pPr lvl="0"/>
            <a:r>
              <a:rPr lang="en-US"/>
              <a:t>Section 7 title</a:t>
            </a:r>
          </a:p>
          <a:p>
            <a:pPr lvl="0"/>
            <a:r>
              <a:rPr lang="en-US"/>
              <a:t>Section 8 title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40BF2B-70D6-444C-8A00-900C52EBC7B6}"/>
              </a:ext>
            </a:extLst>
          </p:cNvPr>
          <p:cNvSpPr txBox="1"/>
          <p:nvPr userDrawn="1"/>
        </p:nvSpPr>
        <p:spPr>
          <a:xfrm>
            <a:off x="-3788228" y="0"/>
            <a:ext cx="3657600" cy="2246769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CONTENT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the correct titles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To add a second column, select the text and press ‘Add or remove columns’ in the Home Menu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Select two columns</a:t>
            </a:r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E5F8CEEA-4E15-4D1C-B9CB-6F0D24251A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0675542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text and 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219168-9BB4-8245-A855-2F08188FB40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01753" y="2438400"/>
            <a:ext cx="7624800" cy="3619499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1D9CD-F419-4BD4-9D0C-CDBA36C1F4FF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7062" y="6360889"/>
            <a:ext cx="1330138" cy="482122"/>
          </a:xfrm>
        </p:spPr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F9F713C8-F379-1941-B55D-93D454B0C1D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04799" y="1565686"/>
            <a:ext cx="5646739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2BB370E7-27AB-9C4D-A521-5FFF484A194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F254E58C-1384-4F43-A525-280A48A7974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25216A43-8E5C-2F48-9064-BCC3AF7648F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18800" y="2438401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A93A2D7-578C-4779-8FF8-3C326CC4E543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218800" y="2786725"/>
            <a:ext cx="3668400" cy="327117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56223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two rows text imag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219168-9BB4-8245-A855-2F08188FB40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218800" y="2438401"/>
            <a:ext cx="3668400" cy="3619498"/>
          </a:xfrm>
          <a:solidFill>
            <a:schemeClr val="bg2"/>
          </a:solidFill>
        </p:spPr>
        <p:txBody>
          <a:bodyPr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fld id="{8596603D-ABDC-4300-B27C-F04463A90C96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7062" y="6360889"/>
            <a:ext cx="1330138" cy="482122"/>
          </a:xfrm>
        </p:spPr>
        <p:txBody>
          <a:bodyPr>
            <a:noAutofit/>
          </a:bodyPr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A21675C7-0F45-834C-9AFE-17F706A9A3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6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DEE42758-A1F2-7641-8687-61ABAE0F5EF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6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34" name="Text Placeholder 16">
            <a:extLst>
              <a:ext uri="{FF2B5EF4-FFF2-40B4-BE49-F238E27FC236}">
                <a16:creationId xmlns:a16="http://schemas.microsoft.com/office/drawing/2014/main" id="{214EADD8-34BA-194B-B197-0576E38FA99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04799" y="1565686"/>
            <a:ext cx="5646739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41E438DA-1429-5745-8B3C-C0F67FA0390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799" y="2438401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26" name="Text Placeholder 16">
            <a:extLst>
              <a:ext uri="{FF2B5EF4-FFF2-40B4-BE49-F238E27FC236}">
                <a16:creationId xmlns:a16="http://schemas.microsoft.com/office/drawing/2014/main" id="{9B116796-9BF0-DC43-8508-B70D7A99CFC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61800" y="2438401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37" name="Text Placeholder 16">
            <a:extLst>
              <a:ext uri="{FF2B5EF4-FFF2-40B4-BE49-F238E27FC236}">
                <a16:creationId xmlns:a16="http://schemas.microsoft.com/office/drawing/2014/main" id="{E3082AF6-9FE4-A843-BE78-964194A87B2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04800" y="4318273"/>
            <a:ext cx="3668400" cy="295200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3</a:t>
            </a:r>
          </a:p>
        </p:txBody>
      </p:sp>
      <p:sp>
        <p:nvSpPr>
          <p:cNvPr id="38" name="Text Placeholder 16">
            <a:extLst>
              <a:ext uri="{FF2B5EF4-FFF2-40B4-BE49-F238E27FC236}">
                <a16:creationId xmlns:a16="http://schemas.microsoft.com/office/drawing/2014/main" id="{A9A2D823-9623-CC4F-9FF7-D482E1ED113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261800" y="4318273"/>
            <a:ext cx="3668400" cy="295200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4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D1DC5A3-9462-481D-9A62-45EF3D3413A1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304799" y="2786725"/>
            <a:ext cx="3668400" cy="1440000"/>
          </a:xfrm>
        </p:spPr>
        <p:txBody>
          <a:bodyPr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FD802E3F-0B2F-4AFF-B318-DE2906EA1A5F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4261800" y="2786725"/>
            <a:ext cx="3668400" cy="1440000"/>
          </a:xfrm>
        </p:spPr>
        <p:txBody>
          <a:bodyPr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AE5438C-C9E7-40CD-AD1B-4FBABD03CD5D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304799" y="4621545"/>
            <a:ext cx="3668400" cy="1440000"/>
          </a:xfrm>
        </p:spPr>
        <p:txBody>
          <a:bodyPr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4BD8D88-7A0E-4EFF-A5AF-1232FA54BFE9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4261800" y="4621545"/>
            <a:ext cx="3668400" cy="1440000"/>
          </a:xfrm>
        </p:spPr>
        <p:txBody>
          <a:bodyPr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287217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text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fld id="{754F9402-5220-4FD4-9A5F-F84C0BEBE1CB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9DD4D6E1-A55F-F042-97FE-72D99E67B9C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04800" y="1565686"/>
            <a:ext cx="5646737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C116932D-B05A-7645-9272-EDE7516FC0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62596BA9-3210-5A48-9324-5A3BD4462C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1B64BE6E-B7B0-4375-A521-C6DFABA4D62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799" y="2438401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44DEFB92-1664-407E-B228-6026564A3AA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61800" y="2438401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90CFFDF-35BF-4B25-AD9F-F267C1E50497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304799" y="2786725"/>
            <a:ext cx="3668400" cy="1479600"/>
          </a:xfrm>
        </p:spPr>
        <p:txBody>
          <a:bodyPr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420A3297-24C8-4CAF-A85E-2A4393C49E6A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4261800" y="2786725"/>
            <a:ext cx="3668400" cy="1479600"/>
          </a:xfrm>
        </p:spPr>
        <p:txBody>
          <a:bodyPr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72CCA869-F499-4E3E-BBB1-83D00BD9399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218800" y="2438401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3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57D9ED52-4F6D-4032-8EA4-27FE8C520D91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8218800" y="2786725"/>
            <a:ext cx="3668400" cy="1479600"/>
          </a:xfrm>
        </p:spPr>
        <p:txBody>
          <a:bodyPr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B66836EB-0FC7-4AD1-91D2-C3449261B48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218800" y="4267199"/>
            <a:ext cx="3668400" cy="1790699"/>
          </a:xfrm>
          <a:solidFill>
            <a:schemeClr val="bg2"/>
          </a:solidFill>
        </p:spPr>
        <p:txBody>
          <a:bodyPr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C55AC7BC-34A7-465D-B033-A277BBB8591A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4261799" y="4267199"/>
            <a:ext cx="3668400" cy="1790699"/>
          </a:xfrm>
          <a:solidFill>
            <a:schemeClr val="bg2"/>
          </a:solidFill>
        </p:spPr>
        <p:txBody>
          <a:bodyPr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5" name="Picture Placeholder 2">
            <a:extLst>
              <a:ext uri="{FF2B5EF4-FFF2-40B4-BE49-F238E27FC236}">
                <a16:creationId xmlns:a16="http://schemas.microsoft.com/office/drawing/2014/main" id="{720B87CF-381E-489E-A8E2-075F491D6684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304800" y="4267199"/>
            <a:ext cx="3668400" cy="1790699"/>
          </a:xfrm>
          <a:solidFill>
            <a:schemeClr val="bg2"/>
          </a:solidFill>
        </p:spPr>
        <p:txBody>
          <a:bodyPr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8745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688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text and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0043B8-FBC1-2947-A7F7-A0E55DD9AA90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3271968" y="2438400"/>
            <a:ext cx="2674800" cy="3619500"/>
          </a:xfrm>
          <a:solidFill>
            <a:schemeClr val="bg2"/>
          </a:solidFill>
        </p:spPr>
        <p:txBody>
          <a:bodyPr anchor="ctr"/>
          <a:lstStyle>
            <a:lvl1pPr marL="0" indent="0" algn="ctr">
              <a:spcBef>
                <a:spcPts val="200"/>
              </a:spcBef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80C16-2089-4CD8-843A-009052366184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7062" y="6360889"/>
            <a:ext cx="1330138" cy="482122"/>
          </a:xfrm>
        </p:spPr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93119D81-EA90-7E41-BC3D-94DDBCE9997D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212400" y="2438400"/>
            <a:ext cx="2674800" cy="361950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0AE4A5F8-9EC9-2B46-ACDC-B99F42B79E0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04800" y="1565686"/>
            <a:ext cx="5646738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1AC90978-42A5-3049-BA7B-DFA348ECD3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10CA90C3-75AC-2246-9289-1CC6115C36F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6EE54CF9-EA6C-6241-B79C-8A96D5632D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2439120"/>
            <a:ext cx="2674800" cy="334876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2E56715E-D252-494B-A2F8-30D38730643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200" y="2439120"/>
            <a:ext cx="2674800" cy="334876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58720257-AE19-3A43-BD7D-861FF3A8F3F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301752" y="2786725"/>
            <a:ext cx="2674800" cy="327117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15EDCB1-6B44-9241-8717-6232CA216E17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6242184" y="2786725"/>
            <a:ext cx="2674800" cy="327117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4241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text and four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4F32A-8463-46F6-8056-D595A2F72873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7062" y="6360889"/>
            <a:ext cx="1330138" cy="482122"/>
          </a:xfrm>
        </p:spPr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25D023-9C12-9345-812D-B6690E745430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304799" y="4280646"/>
            <a:ext cx="2674800" cy="1777253"/>
          </a:xfrm>
          <a:solidFill>
            <a:schemeClr val="bg2"/>
          </a:solid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550B020E-74AD-5549-AB1F-1EFEAAEC4C7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04800" y="1565686"/>
            <a:ext cx="5646738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42" name="Text Placeholder 16">
            <a:extLst>
              <a:ext uri="{FF2B5EF4-FFF2-40B4-BE49-F238E27FC236}">
                <a16:creationId xmlns:a16="http://schemas.microsoft.com/office/drawing/2014/main" id="{D4F076BE-DFC3-844F-AA9C-F177BC3A06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43" name="Text Placeholder 16">
            <a:extLst>
              <a:ext uri="{FF2B5EF4-FFF2-40B4-BE49-F238E27FC236}">
                <a16:creationId xmlns:a16="http://schemas.microsoft.com/office/drawing/2014/main" id="{B8C6284C-89D5-A54B-AF5C-640149A2E2A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44" name="Picture Placeholder 2">
            <a:extLst>
              <a:ext uri="{FF2B5EF4-FFF2-40B4-BE49-F238E27FC236}">
                <a16:creationId xmlns:a16="http://schemas.microsoft.com/office/drawing/2014/main" id="{1424F8EC-E416-474A-8768-EB8A1231EFBE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3273999" y="4280646"/>
            <a:ext cx="2674800" cy="1777253"/>
          </a:xfrm>
          <a:solidFill>
            <a:schemeClr val="bg2"/>
          </a:solid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397292A1-3A62-5B44-9BDB-84B3934BE390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6243199" y="4280646"/>
            <a:ext cx="2674800" cy="1777253"/>
          </a:xfrm>
          <a:solidFill>
            <a:schemeClr val="bg2"/>
          </a:solid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6" name="Picture Placeholder 2">
            <a:extLst>
              <a:ext uri="{FF2B5EF4-FFF2-40B4-BE49-F238E27FC236}">
                <a16:creationId xmlns:a16="http://schemas.microsoft.com/office/drawing/2014/main" id="{D03353DF-1711-5A45-A76E-726C78A41AAD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9212400" y="4280646"/>
            <a:ext cx="2674800" cy="1777253"/>
          </a:xfrm>
          <a:solidFill>
            <a:schemeClr val="bg2"/>
          </a:solid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CBA0F8F6-6A61-9843-9558-10BFD189123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5561" y="2439120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B51B33A6-EECE-9343-9630-464EF332B7C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453" y="2439120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3</a:t>
            </a:r>
          </a:p>
        </p:txBody>
      </p:sp>
      <p:sp>
        <p:nvSpPr>
          <p:cNvPr id="32" name="Text Placeholder 16">
            <a:extLst>
              <a:ext uri="{FF2B5EF4-FFF2-40B4-BE49-F238E27FC236}">
                <a16:creationId xmlns:a16="http://schemas.microsoft.com/office/drawing/2014/main" id="{7F5159CC-226F-494B-9420-C780DE7F2D8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274507" y="2439120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35" name="Text Placeholder 16">
            <a:extLst>
              <a:ext uri="{FF2B5EF4-FFF2-40B4-BE49-F238E27FC236}">
                <a16:creationId xmlns:a16="http://schemas.microsoft.com/office/drawing/2014/main" id="{4FC00EB7-3318-2A4F-BF05-85E4633DA26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12400" y="2439120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4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02194771-AC2E-B148-AB76-52A2824C143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01752" y="2786725"/>
            <a:ext cx="2674800" cy="1480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011118F2-734E-064B-89DE-9DD6D58E32C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3271968" y="2786725"/>
            <a:ext cx="2674800" cy="1480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DDA2D5DC-037C-0547-A503-BB553F9D0E20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242184" y="2786725"/>
            <a:ext cx="2674800" cy="1480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0713487C-513F-0C4B-948A-0BE40CA6EAB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9212400" y="2786725"/>
            <a:ext cx="2674800" cy="1480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0709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3840" userDrawn="1">
          <p15:clr>
            <a:srgbClr val="FBAE40"/>
          </p15:clr>
        </p15:guide>
        <p15:guide id="4" orient="horz" pos="2688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text and four images v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F324E-0C26-4676-A255-85798CE8718C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9FF702D4-B98B-C148-90CE-C2BCC372175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04800" y="1565686"/>
            <a:ext cx="5646738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43" name="Text Placeholder 16">
            <a:extLst>
              <a:ext uri="{FF2B5EF4-FFF2-40B4-BE49-F238E27FC236}">
                <a16:creationId xmlns:a16="http://schemas.microsoft.com/office/drawing/2014/main" id="{7F81349D-D8D5-FA42-8830-D924A49BAB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44" name="Text Placeholder 16">
            <a:extLst>
              <a:ext uri="{FF2B5EF4-FFF2-40B4-BE49-F238E27FC236}">
                <a16:creationId xmlns:a16="http://schemas.microsoft.com/office/drawing/2014/main" id="{DD06FFD0-D8A8-D840-B032-F1211B01B39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A53E2544-7F60-4ECF-8078-48286AFFE28C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304799" y="2439120"/>
            <a:ext cx="2674800" cy="1777253"/>
          </a:xfrm>
          <a:solidFill>
            <a:schemeClr val="bg2"/>
          </a:solid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2EACD1E7-67E4-4379-806E-EF5226C77EF0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3273999" y="2439120"/>
            <a:ext cx="2674800" cy="1777253"/>
          </a:xfrm>
          <a:solidFill>
            <a:schemeClr val="bg2"/>
          </a:solid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C17407CC-C27C-4059-8476-6AC968E27F00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6243199" y="2439120"/>
            <a:ext cx="2674800" cy="1777253"/>
          </a:xfrm>
          <a:solidFill>
            <a:schemeClr val="bg2"/>
          </a:solid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F75B8DCC-5099-4A2A-93C0-DD81ECEEE7AA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9212400" y="2439120"/>
            <a:ext cx="2674800" cy="1777253"/>
          </a:xfrm>
          <a:solidFill>
            <a:schemeClr val="bg2"/>
          </a:solid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5" name="Text Placeholder 16">
            <a:extLst>
              <a:ext uri="{FF2B5EF4-FFF2-40B4-BE49-F238E27FC236}">
                <a16:creationId xmlns:a16="http://schemas.microsoft.com/office/drawing/2014/main" id="{C029FDB8-E0D3-4463-BD9B-7A38E744591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5561" y="4236991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36" name="Text Placeholder 16">
            <a:extLst>
              <a:ext uri="{FF2B5EF4-FFF2-40B4-BE49-F238E27FC236}">
                <a16:creationId xmlns:a16="http://schemas.microsoft.com/office/drawing/2014/main" id="{C9F8AD5C-B6E8-40C8-ABAE-8C2C5EFE2D0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453" y="4236991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3</a:t>
            </a:r>
          </a:p>
        </p:txBody>
      </p:sp>
      <p:sp>
        <p:nvSpPr>
          <p:cNvPr id="37" name="Text Placeholder 16">
            <a:extLst>
              <a:ext uri="{FF2B5EF4-FFF2-40B4-BE49-F238E27FC236}">
                <a16:creationId xmlns:a16="http://schemas.microsoft.com/office/drawing/2014/main" id="{693C7B50-4FDA-4323-BF87-D71D77B453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274507" y="4236991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38" name="Text Placeholder 16">
            <a:extLst>
              <a:ext uri="{FF2B5EF4-FFF2-40B4-BE49-F238E27FC236}">
                <a16:creationId xmlns:a16="http://schemas.microsoft.com/office/drawing/2014/main" id="{D82D812B-12DA-4B62-B3A3-68A74E2E02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12400" y="4236991"/>
            <a:ext cx="26748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4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EC54BDD5-C42A-4433-85E0-E52F310BD531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01752" y="4576284"/>
            <a:ext cx="2674800" cy="1480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1" name="Text Placeholder 9">
            <a:extLst>
              <a:ext uri="{FF2B5EF4-FFF2-40B4-BE49-F238E27FC236}">
                <a16:creationId xmlns:a16="http://schemas.microsoft.com/office/drawing/2014/main" id="{2E438E99-FA1A-406B-8F20-D5E5EBF4EC9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3271968" y="4576284"/>
            <a:ext cx="2674800" cy="1480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7679D3AA-D5B7-4AA7-A1CF-D2D0B96BDF2F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242184" y="4576284"/>
            <a:ext cx="2674800" cy="1480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5" name="Text Placeholder 9">
            <a:extLst>
              <a:ext uri="{FF2B5EF4-FFF2-40B4-BE49-F238E27FC236}">
                <a16:creationId xmlns:a16="http://schemas.microsoft.com/office/drawing/2014/main" id="{8A0BA23F-15DF-41A7-9E10-1357DE8F75E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9212400" y="4576284"/>
            <a:ext cx="2674800" cy="14804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9560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16" userDrawn="1">
          <p15:clr>
            <a:srgbClr val="FBAE40"/>
          </p15:clr>
        </p15:guide>
        <p15:guide id="2" pos="5664" userDrawn="1">
          <p15:clr>
            <a:srgbClr val="FBAE40"/>
          </p15:clr>
        </p15:guide>
        <p15:guide id="3" pos="3840">
          <p15:clr>
            <a:srgbClr val="FBAE40"/>
          </p15:clr>
        </p15:guide>
        <p15:guide id="4" orient="horz" pos="2688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 and CV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 Placeholder 9">
            <a:extLst>
              <a:ext uri="{FF2B5EF4-FFF2-40B4-BE49-F238E27FC236}">
                <a16:creationId xmlns:a16="http://schemas.microsoft.com/office/drawing/2014/main" id="{3BAACDBF-816B-014E-8174-43193D185189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10133" y="1556349"/>
            <a:ext cx="5648400" cy="4501551"/>
          </a:xfrm>
          <a:solidFill>
            <a:srgbClr val="E4F1FB"/>
          </a:solidFill>
        </p:spPr>
        <p:txBody>
          <a:bodyPr lIns="72000" tIns="1944000" rIns="72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5" name="Text Placeholder 9">
            <a:extLst>
              <a:ext uri="{FF2B5EF4-FFF2-40B4-BE49-F238E27FC236}">
                <a16:creationId xmlns:a16="http://schemas.microsoft.com/office/drawing/2014/main" id="{0485C8F9-98D0-8E46-BC6B-FB45F53E50EC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6238800" y="1556349"/>
            <a:ext cx="5648400" cy="4501551"/>
          </a:xfrm>
          <a:solidFill>
            <a:srgbClr val="E4F1FB"/>
          </a:solidFill>
        </p:spPr>
        <p:txBody>
          <a:bodyPr lIns="72000" tIns="1944000" rIns="72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EB636-BA08-48A2-AC2A-8FE7D356F02A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7062" y="6360889"/>
            <a:ext cx="1330138" cy="482122"/>
          </a:xfrm>
        </p:spPr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377C70E7-C646-3243-98B3-CAFCC054E84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90860" y="1903794"/>
            <a:ext cx="2736273" cy="360000"/>
          </a:xfr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400" b="1" i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3" name="Text Placeholder 16">
            <a:extLst>
              <a:ext uri="{FF2B5EF4-FFF2-40B4-BE49-F238E27FC236}">
                <a16:creationId xmlns:a16="http://schemas.microsoft.com/office/drawing/2014/main" id="{7F81349D-D8D5-FA42-8830-D924A49BAB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44" name="Text Placeholder 16">
            <a:extLst>
              <a:ext uri="{FF2B5EF4-FFF2-40B4-BE49-F238E27FC236}">
                <a16:creationId xmlns:a16="http://schemas.microsoft.com/office/drawing/2014/main" id="{DD06FFD0-D8A8-D840-B032-F1211B01B39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40" name="Text Placeholder 16">
            <a:extLst>
              <a:ext uri="{FF2B5EF4-FFF2-40B4-BE49-F238E27FC236}">
                <a16:creationId xmlns:a16="http://schemas.microsoft.com/office/drawing/2014/main" id="{EAF48F5D-B9A8-454A-B74C-837EB7CCE93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090860" y="2267950"/>
            <a:ext cx="2736273" cy="360000"/>
          </a:xfr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400" b="0" i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Function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FC51AB8-2504-4E85-8B34-0935C462516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032443" y="1903794"/>
            <a:ext cx="2736273" cy="360000"/>
          </a:xfr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400" b="1" i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4F6DDAA5-73D5-4116-B092-6A34EA26516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032443" y="2267950"/>
            <a:ext cx="2736273" cy="360000"/>
          </a:xfr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400" b="0" i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Function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7FE4E7A4-7D75-4860-BC68-329F6D25EEBF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304800" y="1562100"/>
            <a:ext cx="2674800" cy="1850449"/>
          </a:xfrm>
          <a:solidFill>
            <a:schemeClr val="bg2"/>
          </a:solid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87379471-7D1B-4CA8-A591-4AF0A8961342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6243200" y="1562100"/>
            <a:ext cx="2674800" cy="1850449"/>
          </a:xfrm>
          <a:solidFill>
            <a:schemeClr val="bg2"/>
          </a:solid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16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3840" userDrawn="1">
          <p15:clr>
            <a:srgbClr val="FBAE40"/>
          </p15:clr>
        </p15:guide>
        <p15:guide id="4" orient="horz" pos="2712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 and CV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2D803C73-8196-A048-A9C8-4717EFAC2444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310133" y="1562100"/>
            <a:ext cx="2669467" cy="4495799"/>
          </a:xfrm>
          <a:solidFill>
            <a:srgbClr val="E4F1FB"/>
          </a:solidFill>
        </p:spPr>
        <p:txBody>
          <a:bodyPr lIns="72000" tIns="2736000" rIns="72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6B130-FC9C-4655-9E07-A85229C3A778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7062" y="6360889"/>
            <a:ext cx="1330138" cy="482122"/>
          </a:xfrm>
        </p:spPr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A0C40D96-D68B-234F-A797-AA96D082354C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304800" y="1562100"/>
            <a:ext cx="2674800" cy="1850449"/>
          </a:xfrm>
          <a:solidFill>
            <a:schemeClr val="bg2"/>
          </a:solid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3" name="Text Placeholder 16">
            <a:extLst>
              <a:ext uri="{FF2B5EF4-FFF2-40B4-BE49-F238E27FC236}">
                <a16:creationId xmlns:a16="http://schemas.microsoft.com/office/drawing/2014/main" id="{7F81349D-D8D5-FA42-8830-D924A49BAB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44" name="Text Placeholder 16">
            <a:extLst>
              <a:ext uri="{FF2B5EF4-FFF2-40B4-BE49-F238E27FC236}">
                <a16:creationId xmlns:a16="http://schemas.microsoft.com/office/drawing/2014/main" id="{DD06FFD0-D8A8-D840-B032-F1211B01B39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26" name="Text Placeholder 16">
            <a:extLst>
              <a:ext uri="{FF2B5EF4-FFF2-40B4-BE49-F238E27FC236}">
                <a16:creationId xmlns:a16="http://schemas.microsoft.com/office/drawing/2014/main" id="{70EE84AA-AACD-4F39-999D-70C7C2C402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6383" y="3439013"/>
            <a:ext cx="2431636" cy="360000"/>
          </a:xfrm>
        </p:spPr>
        <p:txBody>
          <a:bodyPr lIns="72000" tIns="0" rIns="7200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400" b="1" i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F593B0EA-24B7-477C-BD9F-22495D8E7D1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26383" y="3803169"/>
            <a:ext cx="2431636" cy="360000"/>
          </a:xfrm>
        </p:spPr>
        <p:txBody>
          <a:bodyPr lIns="72000" tIns="0" rIns="7200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400" b="0" i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Function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E652386D-CF1A-4917-B8A9-90FC618B7D71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3282071" y="1562100"/>
            <a:ext cx="2669467" cy="4495799"/>
          </a:xfrm>
          <a:solidFill>
            <a:srgbClr val="E4F1FB"/>
          </a:solidFill>
        </p:spPr>
        <p:txBody>
          <a:bodyPr lIns="72000" tIns="2736000" rIns="72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35" name="Picture Placeholder 2">
            <a:extLst>
              <a:ext uri="{FF2B5EF4-FFF2-40B4-BE49-F238E27FC236}">
                <a16:creationId xmlns:a16="http://schemas.microsoft.com/office/drawing/2014/main" id="{A52885A1-E3FC-4299-9541-140CF40B4653}"/>
              </a:ext>
            </a:extLst>
          </p:cNvPr>
          <p:cNvSpPr>
            <a:spLocks noGrp="1" noChangeAspect="1"/>
          </p:cNvSpPr>
          <p:nvPr>
            <p:ph type="pic" sz="quarter" idx="45"/>
          </p:nvPr>
        </p:nvSpPr>
        <p:spPr>
          <a:xfrm>
            <a:off x="3276738" y="1562100"/>
            <a:ext cx="2674800" cy="1850449"/>
          </a:xfrm>
          <a:solidFill>
            <a:schemeClr val="bg2"/>
          </a:solid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9" name="Text Placeholder 16">
            <a:extLst>
              <a:ext uri="{FF2B5EF4-FFF2-40B4-BE49-F238E27FC236}">
                <a16:creationId xmlns:a16="http://schemas.microsoft.com/office/drawing/2014/main" id="{DE491E19-64BC-41B2-861A-5A18B1087824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398321" y="3439013"/>
            <a:ext cx="2431636" cy="360000"/>
          </a:xfrm>
        </p:spPr>
        <p:txBody>
          <a:bodyPr lIns="72000" tIns="0" rIns="7200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400" b="1" i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5" name="Text Placeholder 16">
            <a:extLst>
              <a:ext uri="{FF2B5EF4-FFF2-40B4-BE49-F238E27FC236}">
                <a16:creationId xmlns:a16="http://schemas.microsoft.com/office/drawing/2014/main" id="{FE62504A-8FB4-4797-BAB0-B57D3012FD3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398321" y="3803169"/>
            <a:ext cx="2431636" cy="360000"/>
          </a:xfrm>
        </p:spPr>
        <p:txBody>
          <a:bodyPr lIns="72000" tIns="0" rIns="7200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400" b="0" i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Function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D366FF58-55F1-4FFF-B1DE-1CE8FF16C99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6254009" y="1562100"/>
            <a:ext cx="2669467" cy="4495799"/>
          </a:xfrm>
          <a:solidFill>
            <a:srgbClr val="E4F1FB"/>
          </a:solidFill>
        </p:spPr>
        <p:txBody>
          <a:bodyPr lIns="72000" tIns="2736000" rIns="72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47" name="Picture Placeholder 2">
            <a:extLst>
              <a:ext uri="{FF2B5EF4-FFF2-40B4-BE49-F238E27FC236}">
                <a16:creationId xmlns:a16="http://schemas.microsoft.com/office/drawing/2014/main" id="{68FE54CA-55C7-47D8-9936-2848F38FF0DD}"/>
              </a:ext>
            </a:extLst>
          </p:cNvPr>
          <p:cNvSpPr>
            <a:spLocks noGrp="1" noChangeAspect="1"/>
          </p:cNvSpPr>
          <p:nvPr>
            <p:ph type="pic" sz="quarter" idx="49"/>
          </p:nvPr>
        </p:nvSpPr>
        <p:spPr>
          <a:xfrm>
            <a:off x="6248676" y="1562100"/>
            <a:ext cx="2674800" cy="1850449"/>
          </a:xfrm>
          <a:solidFill>
            <a:schemeClr val="bg2"/>
          </a:solid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50" name="Text Placeholder 16">
            <a:extLst>
              <a:ext uri="{FF2B5EF4-FFF2-40B4-BE49-F238E27FC236}">
                <a16:creationId xmlns:a16="http://schemas.microsoft.com/office/drawing/2014/main" id="{6532EC7A-2F50-4A29-9ECC-E4A2966E4B9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370259" y="3439013"/>
            <a:ext cx="2431636" cy="360000"/>
          </a:xfrm>
        </p:spPr>
        <p:txBody>
          <a:bodyPr lIns="72000" tIns="0" rIns="7200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400" b="1" i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1" name="Text Placeholder 16">
            <a:extLst>
              <a:ext uri="{FF2B5EF4-FFF2-40B4-BE49-F238E27FC236}">
                <a16:creationId xmlns:a16="http://schemas.microsoft.com/office/drawing/2014/main" id="{875E6220-08CF-46F1-B3C6-7D472A74E67D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370259" y="3803169"/>
            <a:ext cx="2431636" cy="360000"/>
          </a:xfrm>
        </p:spPr>
        <p:txBody>
          <a:bodyPr lIns="72000" tIns="0" rIns="7200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400" b="0" i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Function</a:t>
            </a:r>
          </a:p>
        </p:txBody>
      </p:sp>
      <p:sp>
        <p:nvSpPr>
          <p:cNvPr id="52" name="Text Placeholder 9">
            <a:extLst>
              <a:ext uri="{FF2B5EF4-FFF2-40B4-BE49-F238E27FC236}">
                <a16:creationId xmlns:a16="http://schemas.microsoft.com/office/drawing/2014/main" id="{1A79A91C-1E0E-4DF2-9EDB-439543CDB891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9210634" y="1562100"/>
            <a:ext cx="2669467" cy="4495799"/>
          </a:xfrm>
          <a:solidFill>
            <a:srgbClr val="E4F1FB"/>
          </a:solidFill>
        </p:spPr>
        <p:txBody>
          <a:bodyPr lIns="72000" tIns="2736000" rIns="72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53" name="Picture Placeholder 2">
            <a:extLst>
              <a:ext uri="{FF2B5EF4-FFF2-40B4-BE49-F238E27FC236}">
                <a16:creationId xmlns:a16="http://schemas.microsoft.com/office/drawing/2014/main" id="{C4CFE51B-1C68-46F8-940F-2EFBBE5B0A1A}"/>
              </a:ext>
            </a:extLst>
          </p:cNvPr>
          <p:cNvSpPr>
            <a:spLocks noGrp="1" noChangeAspect="1"/>
          </p:cNvSpPr>
          <p:nvPr>
            <p:ph type="pic" sz="quarter" idx="53"/>
          </p:nvPr>
        </p:nvSpPr>
        <p:spPr>
          <a:xfrm>
            <a:off x="9205301" y="1562100"/>
            <a:ext cx="2674800" cy="1850449"/>
          </a:xfrm>
          <a:solidFill>
            <a:schemeClr val="bg2"/>
          </a:solidFill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54" name="Text Placeholder 16">
            <a:extLst>
              <a:ext uri="{FF2B5EF4-FFF2-40B4-BE49-F238E27FC236}">
                <a16:creationId xmlns:a16="http://schemas.microsoft.com/office/drawing/2014/main" id="{A28A0206-21E9-4EAE-912A-6550C7CF91F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326884" y="3439013"/>
            <a:ext cx="2431636" cy="360000"/>
          </a:xfrm>
        </p:spPr>
        <p:txBody>
          <a:bodyPr lIns="72000" tIns="0" rIns="7200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400" b="1" i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5" name="Text Placeholder 16">
            <a:extLst>
              <a:ext uri="{FF2B5EF4-FFF2-40B4-BE49-F238E27FC236}">
                <a16:creationId xmlns:a16="http://schemas.microsoft.com/office/drawing/2014/main" id="{6936F662-49CF-4355-8A02-D27843891F09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326884" y="3803169"/>
            <a:ext cx="2431636" cy="360000"/>
          </a:xfrm>
        </p:spPr>
        <p:txBody>
          <a:bodyPr lIns="72000" tIns="0" rIns="7200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400" b="0" i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Function</a:t>
            </a:r>
          </a:p>
        </p:txBody>
      </p:sp>
    </p:spTree>
    <p:extLst>
      <p:ext uri="{BB962C8B-B14F-4D97-AF65-F5344CB8AC3E}">
        <p14:creationId xmlns:p14="http://schemas.microsoft.com/office/powerpoint/2010/main" val="11112331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3840">
          <p15:clr>
            <a:srgbClr val="FBAE40"/>
          </p15:clr>
        </p15:guide>
        <p15:guide id="4" orient="horz" pos="2688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ld map - off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9D5AFFC-F6E4-47F2-A088-C1167DB1B26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4800" y="1165225"/>
            <a:ext cx="11582400" cy="4892675"/>
          </a:xfrm>
        </p:spPr>
        <p:txBody>
          <a:bodyPr anchor="ctr"/>
          <a:lstStyle>
            <a:lvl1pPr algn="ctr">
              <a:buNone/>
              <a:defRPr>
                <a:solidFill>
                  <a:srgbClr val="FF0000"/>
                </a:solidFill>
              </a:defRPr>
            </a:lvl1pPr>
          </a:lstStyle>
          <a:p>
            <a:r>
              <a:rPr lang="en-US"/>
              <a:t>Please visit the Global Business Hub to download the latest version of the Mazars global map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fld id="{B9833F8D-A9E4-4EBB-865B-7C6FE7F24FA7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B3F0DC4-26FF-4945-9D17-74646B794E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C2BF4499-9EBD-5546-B302-74AF959DCC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EF83A9-E683-0E41-8CC2-15DE988C0628}"/>
              </a:ext>
            </a:extLst>
          </p:cNvPr>
          <p:cNvSpPr/>
          <p:nvPr userDrawn="1"/>
        </p:nvSpPr>
        <p:spPr>
          <a:xfrm>
            <a:off x="304800" y="5382450"/>
            <a:ext cx="165372" cy="164592"/>
          </a:xfrm>
          <a:prstGeom prst="rect">
            <a:avLst/>
          </a:prstGeom>
          <a:solidFill>
            <a:srgbClr val="0A1F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100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A4CF529-5515-8147-8826-AF56C52B1565}"/>
              </a:ext>
            </a:extLst>
          </p:cNvPr>
          <p:cNvSpPr/>
          <p:nvPr userDrawn="1"/>
        </p:nvSpPr>
        <p:spPr>
          <a:xfrm>
            <a:off x="304800" y="5699169"/>
            <a:ext cx="165372" cy="16537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100">
              <a:solidFill>
                <a:srgbClr val="0070CE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648F6C-420E-6F4B-B8EE-448DF65E92C8}"/>
              </a:ext>
            </a:extLst>
          </p:cNvPr>
          <p:cNvSpPr txBox="1"/>
          <p:nvPr userDrawn="1"/>
        </p:nvSpPr>
        <p:spPr>
          <a:xfrm>
            <a:off x="513507" y="5323024"/>
            <a:ext cx="3762329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100" spc="0">
                <a:solidFill>
                  <a:srgbClr val="7778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Integrated countries and territories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ABE2D5-80E7-2E4D-9455-16E83F9B8848}"/>
              </a:ext>
            </a:extLst>
          </p:cNvPr>
          <p:cNvSpPr txBox="1"/>
          <p:nvPr userDrawn="1"/>
        </p:nvSpPr>
        <p:spPr>
          <a:xfrm>
            <a:off x="513507" y="5625889"/>
            <a:ext cx="4475019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100" spc="0">
                <a:solidFill>
                  <a:srgbClr val="7778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Non-integrated countries and territories:</a:t>
            </a:r>
          </a:p>
          <a:p>
            <a:pPr>
              <a:lnSpc>
                <a:spcPct val="100000"/>
              </a:lnSpc>
            </a:pPr>
            <a:r>
              <a:rPr lang="en-US" sz="1100" spc="0">
                <a:solidFill>
                  <a:srgbClr val="7778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Mazars correspondents and representative offices</a:t>
            </a:r>
          </a:p>
        </p:txBody>
      </p:sp>
    </p:spTree>
    <p:extLst>
      <p:ext uri="{BB962C8B-B14F-4D97-AF65-F5344CB8AC3E}">
        <p14:creationId xmlns:p14="http://schemas.microsoft.com/office/powerpoint/2010/main" val="6339698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BDC33-61E9-4E4F-8336-32B8EFAA3E90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36746BEF-FED5-264E-A9E3-777FE39D208A}"/>
              </a:ext>
            </a:extLst>
          </p:cNvPr>
          <p:cNvSpPr>
            <a:spLocks noGrp="1"/>
          </p:cNvSpPr>
          <p:nvPr>
            <p:ph type="chart" sz="quarter" idx="23"/>
          </p:nvPr>
        </p:nvSpPr>
        <p:spPr>
          <a:xfrm>
            <a:off x="6240463" y="2438400"/>
            <a:ext cx="5646735" cy="3619500"/>
          </a:xfrm>
          <a:solidFill>
            <a:schemeClr val="bg2"/>
          </a:solidFill>
        </p:spPr>
        <p:txBody>
          <a:bodyPr lIns="72000" rIns="72000"/>
          <a:lstStyle/>
          <a:p>
            <a:r>
              <a:rPr lang="en-GB"/>
              <a:t>Click icon to add chart</a:t>
            </a:r>
            <a:endParaRPr lang="en-US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43C9D6CE-C1CA-2949-A340-45855EA0E02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2439120"/>
            <a:ext cx="5642610" cy="334156"/>
          </a:xfrm>
        </p:spPr>
        <p:txBody>
          <a:bodyPr lIns="0" tIns="0" rIns="36576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F56273F7-A257-3940-8133-598251D96C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04800" y="1565686"/>
            <a:ext cx="5646738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EEB79812-7732-224B-B215-FE10781781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648" y="307551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4006D40-EF62-0E4B-9764-1C68F79C61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1C872A2A-2BA9-224D-870F-3FA77E6563F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04800" y="2786725"/>
            <a:ext cx="5646735" cy="327117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413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section divi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3626B40-B4E8-B645-94B5-7819339718C8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4B9A76-98A8-0543-8925-B84B4D826E31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Add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10" name="Text Placeholder 24">
            <a:extLst>
              <a:ext uri="{FF2B5EF4-FFF2-40B4-BE49-F238E27FC236}">
                <a16:creationId xmlns:a16="http://schemas.microsoft.com/office/drawing/2014/main" id="{8854C75F-3FC7-B34E-B3B1-95DCD98482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xx:</a:t>
            </a:r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F4516C09-482B-5546-9793-7F35145BAE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021942"/>
            <a:ext cx="5646738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C7DCA978-C83B-A440-9897-4DD822FFCB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48825" y="86437"/>
            <a:ext cx="2238375" cy="1600200"/>
          </a:xfrm>
        </p:spPr>
        <p:txBody>
          <a:bodyPr lIns="0" tIns="0" rIns="0" bIns="0">
            <a:noAutofit/>
          </a:bodyPr>
          <a:lstStyle>
            <a:lvl1pPr marL="0" indent="0" algn="r">
              <a:buNone/>
              <a:defRPr sz="13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70D857-6CE2-4BF7-8BDE-32660534156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22986789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BDC33-61E9-4E4F-8336-32B8EFAA3E90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EEB79812-7732-224B-B215-FE10781781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4006D40-EF62-0E4B-9764-1C68F79C61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</p:spTree>
    <p:extLst>
      <p:ext uri="{BB962C8B-B14F-4D97-AF65-F5344CB8AC3E}">
        <p14:creationId xmlns:p14="http://schemas.microsoft.com/office/powerpoint/2010/main" val="24174499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EBEB95-3DEB-4265-B3FB-AB181CFBA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348F3-D1DB-4B22-82F2-A286FDC2EEA4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392AE3-5AE4-42AA-B3C0-1C1A9C40E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D6C1FE-8A27-4D9B-BCFA-A5B770253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3686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A5680B-64CC-8549-9F37-2239904E1BA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" y="0"/>
            <a:ext cx="12192000" cy="6057900"/>
          </a:xfrm>
          <a:solidFill>
            <a:schemeClr val="bg2"/>
          </a:solidFill>
        </p:spPr>
        <p:txBody>
          <a:bodyPr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3FBF1E9E-667B-3240-AEE5-5A65CACD9B8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7702" y="2433600"/>
            <a:ext cx="5633836" cy="360000"/>
          </a:xfrm>
        </p:spPr>
        <p:txBody>
          <a:bodyPr lIns="0" tIns="0" rIns="0">
            <a:noAutofit/>
          </a:bodyPr>
          <a:lstStyle>
            <a:lvl1pPr marL="0" indent="0">
              <a:buNone/>
              <a:defRPr sz="2400" spc="4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alpha val="46000"/>
                  </a:schemeClr>
                </a:solidFill>
              </a:defRPr>
            </a:lvl2pPr>
            <a:lvl3pPr>
              <a:defRPr>
                <a:solidFill>
                  <a:schemeClr val="bg1">
                    <a:alpha val="46000"/>
                  </a:schemeClr>
                </a:solidFill>
              </a:defRPr>
            </a:lvl3pPr>
            <a:lvl4pPr>
              <a:defRPr>
                <a:solidFill>
                  <a:schemeClr val="bg1">
                    <a:alpha val="46000"/>
                  </a:schemeClr>
                </a:solidFill>
              </a:defRPr>
            </a:lvl4pPr>
            <a:lvl5pPr>
              <a:defRPr>
                <a:solidFill>
                  <a:schemeClr val="bg1">
                    <a:alpha val="46000"/>
                  </a:schemeClr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3BDED34-F3C8-8740-A027-7F1F2B562E1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6992" y="1571017"/>
            <a:ext cx="563566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Title</a:t>
            </a:r>
          </a:p>
        </p:txBody>
      </p:sp>
      <p:sp>
        <p:nvSpPr>
          <p:cNvPr id="38" name="Text Placeholder 36">
            <a:extLst>
              <a:ext uri="{FF2B5EF4-FFF2-40B4-BE49-F238E27FC236}">
                <a16:creationId xmlns:a16="http://schemas.microsoft.com/office/drawing/2014/main" id="{4A7A1324-5ADD-E049-9BEC-F9BB915F46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7702" y="3429213"/>
            <a:ext cx="5633836" cy="360000"/>
          </a:xfrm>
        </p:spPr>
        <p:txBody>
          <a:bodyPr lIns="0" tIns="0" rIns="0">
            <a:noAutofit/>
          </a:bodyPr>
          <a:lstStyle>
            <a:lvl1pPr marL="0" indent="0">
              <a:buNone/>
              <a:defRPr sz="1800" spc="4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>
                    <a:alpha val="46000"/>
                  </a:schemeClr>
                </a:solidFill>
              </a:defRPr>
            </a:lvl2pPr>
            <a:lvl3pPr>
              <a:defRPr>
                <a:solidFill>
                  <a:schemeClr val="bg1">
                    <a:alpha val="46000"/>
                  </a:schemeClr>
                </a:solidFill>
              </a:defRPr>
            </a:lvl3pPr>
            <a:lvl4pPr>
              <a:defRPr>
                <a:solidFill>
                  <a:schemeClr val="bg1">
                    <a:alpha val="46000"/>
                  </a:schemeClr>
                </a:solidFill>
              </a:defRPr>
            </a:lvl4pPr>
            <a:lvl5pPr>
              <a:defRPr>
                <a:solidFill>
                  <a:schemeClr val="bg1">
                    <a:alpha val="46000"/>
                  </a:schemeClr>
                </a:solidFill>
              </a:defRPr>
            </a:lvl5pPr>
          </a:lstStyle>
          <a:p>
            <a:pPr lvl="0"/>
            <a:r>
              <a:rPr lang="en-US"/>
              <a:t>Name, Date, Year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787DA18-E9EC-4537-8E10-06648A939C7F}"/>
              </a:ext>
            </a:extLst>
          </p:cNvPr>
          <p:cNvSpPr/>
          <p:nvPr userDrawn="1"/>
        </p:nvSpPr>
        <p:spPr>
          <a:xfrm>
            <a:off x="0" y="6057900"/>
            <a:ext cx="12192000" cy="827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A picture containing drawing, clock, meter&#10;&#10;Description automatically generated">
            <a:extLst>
              <a:ext uri="{FF2B5EF4-FFF2-40B4-BE49-F238E27FC236}">
                <a16:creationId xmlns:a16="http://schemas.microsoft.com/office/drawing/2014/main" id="{8A43678C-B74E-450F-A65B-95A347B48D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8361" y="6362698"/>
            <a:ext cx="1374870" cy="21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6144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92">
          <p15:clr>
            <a:srgbClr val="FBAE40"/>
          </p15:clr>
        </p15:guide>
        <p15:guide id="4" orient="horz" pos="984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ic contact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D06F28D-75C7-4A1F-9018-4FE2D7E4EC44}"/>
              </a:ext>
            </a:extLst>
          </p:cNvPr>
          <p:cNvSpPr/>
          <p:nvPr userDrawn="1"/>
        </p:nvSpPr>
        <p:spPr>
          <a:xfrm>
            <a:off x="0" y="6057900"/>
            <a:ext cx="12192000" cy="827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A picture containing drawing, clock, meter&#10;&#10;Description automatically generated">
            <a:extLst>
              <a:ext uri="{FF2B5EF4-FFF2-40B4-BE49-F238E27FC236}">
                <a16:creationId xmlns:a16="http://schemas.microsoft.com/office/drawing/2014/main" id="{54AA77A3-6F55-4294-9684-BA8D1D3CA9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8361" y="6362698"/>
            <a:ext cx="1374870" cy="217575"/>
          </a:xfrm>
          <a:prstGeom prst="rect">
            <a:avLst/>
          </a:prstGeom>
        </p:spPr>
      </p:pic>
      <p:sp>
        <p:nvSpPr>
          <p:cNvPr id="28" name="Date Placeholder 27">
            <a:extLst>
              <a:ext uri="{FF2B5EF4-FFF2-40B4-BE49-F238E27FC236}">
                <a16:creationId xmlns:a16="http://schemas.microsoft.com/office/drawing/2014/main" id="{EA593AB5-DFA0-4A29-80E7-B466D7EC108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9F1348F3-D1DB-4B22-82F2-A286FDC2EEA4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84603E45-0675-4AE4-9114-0BBB8D3F6912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8362248D-727D-4AB0-8B4D-161A04641118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78E6C2-E380-4493-BB73-10B7FF458998}"/>
              </a:ext>
            </a:extLst>
          </p:cNvPr>
          <p:cNvSpPr txBox="1"/>
          <p:nvPr userDrawn="1"/>
        </p:nvSpPr>
        <p:spPr>
          <a:xfrm>
            <a:off x="298361" y="5645119"/>
            <a:ext cx="2490603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indent="0" algn="l">
              <a:buFont typeface="Arial" panose="020B0604020202020204" pitchFamily="34" charset="0"/>
              <a:buNone/>
            </a:pPr>
            <a:r>
              <a:rPr lang="en-US" sz="800" spc="40">
                <a:solidFill>
                  <a:schemeClr val="bg1"/>
                </a:solidFill>
              </a:rPr>
              <a:t>© Mazars 2022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B789DEF-0D5E-454D-B872-C9C4F92748E7}"/>
              </a:ext>
            </a:extLst>
          </p:cNvPr>
          <p:cNvSpPr txBox="1"/>
          <p:nvPr userDrawn="1"/>
        </p:nvSpPr>
        <p:spPr>
          <a:xfrm>
            <a:off x="304800" y="306218"/>
            <a:ext cx="564894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l">
              <a:buFont typeface="Arial" panose="020B0604020202020204" pitchFamily="34" charset="0"/>
              <a:buNone/>
            </a:pPr>
            <a:r>
              <a:rPr lang="en-US" sz="2400" spc="40">
                <a:solidFill>
                  <a:schemeClr val="bg1"/>
                </a:solidFill>
              </a:rPr>
              <a:t>Contact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5F7734-8643-47C3-9380-13EA914B56BA}"/>
              </a:ext>
            </a:extLst>
          </p:cNvPr>
          <p:cNvSpPr txBox="1"/>
          <p:nvPr userDrawn="1"/>
        </p:nvSpPr>
        <p:spPr>
          <a:xfrm>
            <a:off x="6248400" y="306218"/>
            <a:ext cx="564894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l">
              <a:buFont typeface="Arial" panose="020B0604020202020204" pitchFamily="34" charset="0"/>
              <a:buNone/>
            </a:pPr>
            <a:r>
              <a:rPr lang="en-US" sz="2400" spc="40">
                <a:solidFill>
                  <a:schemeClr val="bg1"/>
                </a:solidFill>
              </a:rPr>
              <a:t>Follow us: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926134E-C767-4CEC-A972-4736C68BDE81}"/>
              </a:ext>
            </a:extLst>
          </p:cNvPr>
          <p:cNvSpPr txBox="1"/>
          <p:nvPr userDrawn="1"/>
        </p:nvSpPr>
        <p:spPr>
          <a:xfrm>
            <a:off x="6238257" y="1570839"/>
            <a:ext cx="5648942" cy="3005163"/>
          </a:xfrm>
          <a:prstGeom prst="rect">
            <a:avLst/>
          </a:prstGeom>
          <a:noFill/>
        </p:spPr>
        <p:txBody>
          <a:bodyPr wrap="square" lIns="0" tIns="72000" rIns="0" bIns="72000" rtlCol="0">
            <a:spAutoFit/>
          </a:bodyPr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1400" b="1" spc="40">
                <a:solidFill>
                  <a:schemeClr val="bg1"/>
                </a:solidFill>
              </a:rPr>
              <a:t>LinkedIn:</a:t>
            </a:r>
          </a:p>
          <a:p>
            <a:pPr marL="0" indent="0" algn="l">
              <a:lnSpc>
                <a:spcPct val="90000"/>
              </a:lnSpc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sz="1400" b="0" spc="40">
                <a:solidFill>
                  <a:schemeClr val="bg1"/>
                </a:solidFill>
              </a:rPr>
              <a:t>www.linkedin.com/company/Mazars</a:t>
            </a:r>
          </a:p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1400" b="1" kern="1200" spc="4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Twitter:</a:t>
            </a:r>
          </a:p>
          <a:p>
            <a:pPr marL="0" indent="0" algn="l" defTabSz="914400" rtl="0" eaLnBrk="1" latinLnBrk="0" hangingPunct="1">
              <a:lnSpc>
                <a:spcPct val="90000"/>
              </a:lnSpc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sz="1400" b="0" kern="1200" spc="40">
                <a:solidFill>
                  <a:schemeClr val="bg1"/>
                </a:solidFill>
                <a:latin typeface="+mn-lt"/>
                <a:ea typeface="+mn-ea"/>
                <a:cs typeface="+mn-cs"/>
              </a:rPr>
              <a:t>www.twitter.com/MazarsGroup</a:t>
            </a:r>
          </a:p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1400" b="1" kern="1200" spc="40">
                <a:solidFill>
                  <a:schemeClr val="bg1"/>
                </a:solidFill>
                <a:latin typeface="+mn-lt"/>
                <a:ea typeface="+mn-ea"/>
                <a:cs typeface="+mn-cs"/>
              </a:rPr>
              <a:t>Facebook:</a:t>
            </a:r>
          </a:p>
          <a:p>
            <a:pPr marL="0" indent="0" algn="l" defTabSz="914400" rtl="0" eaLnBrk="1" latinLnBrk="0" hangingPunct="1">
              <a:lnSpc>
                <a:spcPct val="90000"/>
              </a:lnSpc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sz="1400" b="0" kern="1200" spc="40">
                <a:solidFill>
                  <a:schemeClr val="bg1"/>
                </a:solidFill>
                <a:latin typeface="+mn-lt"/>
                <a:ea typeface="+mn-ea"/>
                <a:cs typeface="+mn-cs"/>
              </a:rPr>
              <a:t>www.facebook.com/MazarsGroup</a:t>
            </a:r>
          </a:p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1400" b="1" kern="1200" spc="4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Instagram:</a:t>
            </a:r>
          </a:p>
          <a:p>
            <a:pPr marL="0" indent="0" algn="l" defTabSz="914400" rtl="0" eaLnBrk="1" latinLnBrk="0" hangingPunct="1">
              <a:lnSpc>
                <a:spcPct val="90000"/>
              </a:lnSpc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sz="1400" b="0" kern="1200" spc="40">
                <a:solidFill>
                  <a:schemeClr val="bg1"/>
                </a:solidFill>
                <a:latin typeface="+mn-lt"/>
                <a:ea typeface="+mn-ea"/>
                <a:cs typeface="+mn-cs"/>
              </a:rPr>
              <a:t>www.instagram.com/MazarsGroup</a:t>
            </a:r>
          </a:p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1400" b="1" kern="1200" spc="40">
                <a:solidFill>
                  <a:schemeClr val="bg1"/>
                </a:solidFill>
                <a:latin typeface="+mn-lt"/>
                <a:ea typeface="+mn-ea"/>
                <a:cs typeface="+mn-cs"/>
              </a:rPr>
              <a:t>WeChat:</a:t>
            </a:r>
          </a:p>
          <a:p>
            <a:pPr marL="0" indent="0" algn="l" defTabSz="914400" rtl="0" eaLnBrk="1" latinLnBrk="0" hangingPunct="1">
              <a:lnSpc>
                <a:spcPct val="90000"/>
              </a:lnSpc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sz="1400" b="0" kern="1200" spc="40">
                <a:solidFill>
                  <a:schemeClr val="bg1"/>
                </a:solidFill>
                <a:latin typeface="+mn-lt"/>
                <a:ea typeface="+mn-ea"/>
                <a:cs typeface="+mn-cs"/>
              </a:rPr>
              <a:t>ID: Mazars</a:t>
            </a:r>
          </a:p>
          <a:p>
            <a:pPr marL="0" indent="0" algn="l">
              <a:buFont typeface="Arial" panose="020B0604020202020204" pitchFamily="34" charset="0"/>
              <a:buNone/>
            </a:pPr>
            <a:endParaRPr lang="en-US" sz="1400" b="1" spc="4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5AA9AF-F0CC-4166-B24A-B16C1DC926E0}"/>
              </a:ext>
            </a:extLst>
          </p:cNvPr>
          <p:cNvSpPr txBox="1"/>
          <p:nvPr userDrawn="1"/>
        </p:nvSpPr>
        <p:spPr>
          <a:xfrm>
            <a:off x="303071" y="1570839"/>
            <a:ext cx="5648942" cy="367005"/>
          </a:xfrm>
          <a:prstGeom prst="rect">
            <a:avLst/>
          </a:prstGeom>
          <a:noFill/>
        </p:spPr>
        <p:txBody>
          <a:bodyPr wrap="square" lIns="0" tIns="72000" rIns="0" bIns="72000" rtlCol="0">
            <a:spAutoFit/>
          </a:bodyPr>
          <a:lstStyle/>
          <a:p>
            <a:pPr marL="0" indent="0" algn="l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1600" b="1" spc="40">
                <a:solidFill>
                  <a:schemeClr val="bg1"/>
                </a:solidFill>
              </a:rPr>
              <a:t>Mazars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ACC53F-9D9F-4987-8DBE-7AA0E096486D}"/>
              </a:ext>
            </a:extLst>
          </p:cNvPr>
          <p:cNvSpPr txBox="1"/>
          <p:nvPr userDrawn="1"/>
        </p:nvSpPr>
        <p:spPr>
          <a:xfrm>
            <a:off x="299009" y="3470400"/>
            <a:ext cx="5639557" cy="167943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44926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Mazars is an internationally integrated partnership,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specialising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in audit, accountancy, advisory, tax and legal services*. Operating in over 95 countries and territories around the world, we draw on the expertise of more than 47,000 professionals – 30,000+ in Mazars’ integrated partnership and 17,000+ via the Mazars North America Alliance – to assist clients of all sizes at every stage in their development.</a:t>
            </a:r>
          </a:p>
          <a:p>
            <a:pPr marL="0" marR="0" lvl="0" indent="0" algn="l" defTabSz="44926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*where permitted under applicable country laws.</a:t>
            </a:r>
          </a:p>
          <a:p>
            <a:pPr marL="0" marR="0" lvl="0" indent="0" algn="l" defTabSz="44926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44926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44926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80975" indent="-180975" algn="l">
              <a:buFont typeface="Arial" panose="020B0604020202020204" pitchFamily="34" charset="0"/>
              <a:buChar char="•"/>
            </a:pPr>
            <a:endParaRPr lang="en-US" sz="1400" spc="40" err="1">
              <a:solidFill>
                <a:schemeClr val="tx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2BE81B9-4DF2-4279-9CD4-B1BD4E34460E}"/>
              </a:ext>
            </a:extLst>
          </p:cNvPr>
          <p:cNvSpPr txBox="1"/>
          <p:nvPr userDrawn="1"/>
        </p:nvSpPr>
        <p:spPr>
          <a:xfrm>
            <a:off x="298361" y="5325804"/>
            <a:ext cx="5648942" cy="274638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400" b="1" kern="1200" noProof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www.mazars.com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C5582BC9-6E2D-4E84-8E75-53C9B94DAB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4800" y="1905000"/>
            <a:ext cx="5648942" cy="1293472"/>
          </a:xfr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Address</a:t>
            </a:r>
          </a:p>
        </p:txBody>
      </p:sp>
      <p:sp>
        <p:nvSpPr>
          <p:cNvPr id="15" name="Text Placeholder 31">
            <a:extLst>
              <a:ext uri="{FF2B5EF4-FFF2-40B4-BE49-F238E27FC236}">
                <a16:creationId xmlns:a16="http://schemas.microsoft.com/office/drawing/2014/main" id="{8CCC5E8C-D412-4B06-80B6-23DEAC05D21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04800" y="4299740"/>
            <a:ext cx="5646738" cy="714375"/>
          </a:xfrm>
        </p:spPr>
        <p:txBody>
          <a:bodyPr/>
          <a:lstStyle>
            <a:lvl1pPr marL="0" indent="0" defTabSz="449263">
              <a:buNone/>
              <a:defRPr sz="800">
                <a:solidFill>
                  <a:schemeClr val="bg1"/>
                </a:solidFill>
              </a:defRPr>
            </a:lvl1pPr>
            <a:lvl2pPr marL="0" indent="0" defTabSz="449263">
              <a:buNone/>
              <a:defRPr sz="800">
                <a:solidFill>
                  <a:schemeClr val="bg1"/>
                </a:solidFill>
              </a:defRPr>
            </a:lvl2pPr>
            <a:lvl3pPr marL="0" indent="0" defTabSz="449263">
              <a:buNone/>
              <a:defRPr sz="800">
                <a:solidFill>
                  <a:schemeClr val="bg1"/>
                </a:solidFill>
              </a:defRPr>
            </a:lvl3pPr>
            <a:lvl4pPr marL="0" indent="0" defTabSz="449263">
              <a:buNone/>
              <a:defRPr sz="800">
                <a:solidFill>
                  <a:schemeClr val="bg1"/>
                </a:solidFill>
              </a:defRPr>
            </a:lvl4pPr>
            <a:lvl5pPr marL="0" indent="0" defTabSz="449263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GB"/>
              <a:t>Add disclaimer here (optional)</a:t>
            </a:r>
          </a:p>
        </p:txBody>
      </p:sp>
    </p:spTree>
    <p:extLst>
      <p:ext uri="{BB962C8B-B14F-4D97-AF65-F5344CB8AC3E}">
        <p14:creationId xmlns:p14="http://schemas.microsoft.com/office/powerpoint/2010/main" val="24919936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ditable contacts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A6266A5-FED1-F44F-9012-EBB546574190}"/>
              </a:ext>
            </a:extLst>
          </p:cNvPr>
          <p:cNvSpPr txBox="1"/>
          <p:nvPr userDrawn="1"/>
        </p:nvSpPr>
        <p:spPr>
          <a:xfrm>
            <a:off x="-3788228" y="0"/>
            <a:ext cx="3657600" cy="2462213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CLOSING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– we recommend this be the same as the title page or one of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Ensure you include the latest boilerplate text (refer to GBH&gt;Presenting Mazars for the latest version)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If your presentation requires a disclaimer as well as the standard Mazars boilerplate, please add it beneath the boilerplate text. 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DO NOT DELETE THE CONTACTS PAGE. IF YOU DO SO IN ERROR, PLEASE ENSURE YOU REPLACE IT WITH THE CORRECT TEXT.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D06F28D-75C7-4A1F-9018-4FE2D7E4EC44}"/>
              </a:ext>
            </a:extLst>
          </p:cNvPr>
          <p:cNvSpPr/>
          <p:nvPr userDrawn="1"/>
        </p:nvSpPr>
        <p:spPr>
          <a:xfrm>
            <a:off x="0" y="6057900"/>
            <a:ext cx="12192000" cy="827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A picture containing drawing, clock, meter&#10;&#10;Description automatically generated">
            <a:extLst>
              <a:ext uri="{FF2B5EF4-FFF2-40B4-BE49-F238E27FC236}">
                <a16:creationId xmlns:a16="http://schemas.microsoft.com/office/drawing/2014/main" id="{54AA77A3-6F55-4294-9684-BA8D1D3CA9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8361" y="6362698"/>
            <a:ext cx="1374870" cy="217575"/>
          </a:xfrm>
          <a:prstGeom prst="rect">
            <a:avLst/>
          </a:prstGeom>
        </p:spPr>
      </p:pic>
      <p:sp>
        <p:nvSpPr>
          <p:cNvPr id="15" name="Content Placeholder 9">
            <a:extLst>
              <a:ext uri="{FF2B5EF4-FFF2-40B4-BE49-F238E27FC236}">
                <a16:creationId xmlns:a16="http://schemas.microsoft.com/office/drawing/2014/main" id="{9D39A555-5A16-4E80-B592-BA5F8D203A3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299010" y="5326122"/>
            <a:ext cx="5639557" cy="274638"/>
          </a:xfrm>
        </p:spPr>
        <p:txBody>
          <a:bodyPr tIns="0" bIns="0"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 marL="179388" indent="0">
              <a:buNone/>
              <a:defRPr b="1">
                <a:solidFill>
                  <a:schemeClr val="bg1"/>
                </a:solidFill>
              </a:defRPr>
            </a:lvl2pPr>
            <a:lvl3pPr marL="360363" indent="0">
              <a:buNone/>
              <a:defRPr b="1">
                <a:solidFill>
                  <a:schemeClr val="bg1"/>
                </a:solidFill>
              </a:defRPr>
            </a:lvl3pPr>
            <a:lvl4pPr marL="533400" indent="0">
              <a:buNone/>
              <a:defRPr b="1">
                <a:solidFill>
                  <a:schemeClr val="bg1"/>
                </a:solidFill>
              </a:defRPr>
            </a:lvl4pPr>
            <a:lvl5pPr marL="714375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www.mazars.com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4529313B-462E-4DEC-8F97-2654C321027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799" y="325438"/>
            <a:ext cx="5634038" cy="338137"/>
          </a:xfrm>
        </p:spPr>
        <p:txBody>
          <a:bodyPr anchor="ctr"/>
          <a:lstStyle>
            <a:lvl1pPr>
              <a:buNone/>
              <a:defRPr sz="2400">
                <a:solidFill>
                  <a:schemeClr val="bg1"/>
                </a:solidFill>
              </a:defRPr>
            </a:lvl1pPr>
            <a:lvl2pPr>
              <a:buNone/>
              <a:defRPr sz="2400">
                <a:solidFill>
                  <a:schemeClr val="bg1"/>
                </a:solidFill>
              </a:defRPr>
            </a:lvl2pPr>
            <a:lvl3pPr>
              <a:buNone/>
              <a:defRPr sz="2400">
                <a:solidFill>
                  <a:schemeClr val="bg1"/>
                </a:solidFill>
              </a:defRPr>
            </a:lvl3pPr>
            <a:lvl4pPr>
              <a:buNone/>
              <a:defRPr sz="2400">
                <a:solidFill>
                  <a:schemeClr val="bg1"/>
                </a:solidFill>
              </a:defRPr>
            </a:lvl4pPr>
            <a:lvl5pPr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Contact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38ABC7B-223B-4585-9445-C8EEF033318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799" y="1560890"/>
            <a:ext cx="5648943" cy="338137"/>
          </a:xfrm>
        </p:spPr>
        <p:txBody>
          <a:bodyPr/>
          <a:lstStyle>
            <a:lvl1pPr>
              <a:buNone/>
              <a:defRPr sz="1600" b="1">
                <a:solidFill>
                  <a:schemeClr val="bg1"/>
                </a:solidFill>
              </a:defRPr>
            </a:lvl1pPr>
            <a:lvl2pPr>
              <a:buNone/>
              <a:defRPr sz="1600" b="1">
                <a:solidFill>
                  <a:schemeClr val="bg1"/>
                </a:solidFill>
              </a:defRPr>
            </a:lvl2pPr>
            <a:lvl3pPr>
              <a:buNone/>
              <a:defRPr sz="1600" b="1">
                <a:solidFill>
                  <a:schemeClr val="bg1"/>
                </a:solidFill>
              </a:defRPr>
            </a:lvl3pPr>
            <a:lvl4pPr>
              <a:buNone/>
              <a:defRPr sz="1600" b="1">
                <a:solidFill>
                  <a:schemeClr val="bg1"/>
                </a:solidFill>
              </a:defRPr>
            </a:lvl4pPr>
            <a:lvl5pPr>
              <a:buNone/>
              <a:defRPr sz="1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Mazars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750BB82-E1D4-4EA2-A385-A971FA2A959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4800" y="1905000"/>
            <a:ext cx="5648942" cy="1293472"/>
          </a:xfr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Address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1C82B64D-D4CA-4747-A122-466478F2D3B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48951" y="325438"/>
            <a:ext cx="5634038" cy="338137"/>
          </a:xfrm>
        </p:spPr>
        <p:txBody>
          <a:bodyPr anchor="ctr"/>
          <a:lstStyle>
            <a:lvl1pPr>
              <a:buNone/>
              <a:defRPr sz="2400">
                <a:solidFill>
                  <a:schemeClr val="bg1"/>
                </a:solidFill>
              </a:defRPr>
            </a:lvl1pPr>
            <a:lvl2pPr>
              <a:buNone/>
              <a:defRPr sz="2400">
                <a:solidFill>
                  <a:schemeClr val="bg1"/>
                </a:solidFill>
              </a:defRPr>
            </a:lvl2pPr>
            <a:lvl3pPr>
              <a:buNone/>
              <a:defRPr sz="2400">
                <a:solidFill>
                  <a:schemeClr val="bg1"/>
                </a:solidFill>
              </a:defRPr>
            </a:lvl3pPr>
            <a:lvl4pPr>
              <a:buNone/>
              <a:defRPr sz="2400">
                <a:solidFill>
                  <a:schemeClr val="bg1"/>
                </a:solidFill>
              </a:defRPr>
            </a:lvl4pPr>
            <a:lvl5pPr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Follow us:</a:t>
            </a:r>
          </a:p>
        </p:txBody>
      </p:sp>
      <p:sp>
        <p:nvSpPr>
          <p:cNvPr id="28" name="Date Placeholder 27">
            <a:extLst>
              <a:ext uri="{FF2B5EF4-FFF2-40B4-BE49-F238E27FC236}">
                <a16:creationId xmlns:a16="http://schemas.microsoft.com/office/drawing/2014/main" id="{EA593AB5-DFA0-4A29-80E7-B466D7EC108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9F1348F3-D1DB-4B22-82F2-A286FDC2EEA4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84603E45-0675-4AE4-9114-0BBB8D3F6912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8362248D-727D-4AB0-8B4D-161A04641118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5A3CE5B3-E827-47A0-B896-4C9186AB8A9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04800" y="3470400"/>
            <a:ext cx="5646738" cy="714375"/>
          </a:xfrm>
        </p:spPr>
        <p:txBody>
          <a:bodyPr/>
          <a:lstStyle>
            <a:lvl1pPr marL="0" indent="0" defTabSz="449263">
              <a:buNone/>
              <a:defRPr sz="800">
                <a:solidFill>
                  <a:schemeClr val="bg1"/>
                </a:solidFill>
              </a:defRPr>
            </a:lvl1pPr>
            <a:lvl2pPr marL="0" indent="0" defTabSz="449263">
              <a:buNone/>
              <a:defRPr sz="800">
                <a:solidFill>
                  <a:schemeClr val="bg1"/>
                </a:solidFill>
              </a:defRPr>
            </a:lvl2pPr>
            <a:lvl3pPr marL="0" indent="0" defTabSz="449263">
              <a:buNone/>
              <a:defRPr sz="800">
                <a:solidFill>
                  <a:schemeClr val="bg1"/>
                </a:solidFill>
              </a:defRPr>
            </a:lvl3pPr>
            <a:lvl4pPr marL="0" indent="0" defTabSz="449263">
              <a:buNone/>
              <a:defRPr sz="800">
                <a:solidFill>
                  <a:schemeClr val="bg1"/>
                </a:solidFill>
              </a:defRPr>
            </a:lvl4pPr>
            <a:lvl5pPr marL="0" indent="0" defTabSz="449263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GB"/>
              <a:t>Add boilerplate here (see GBH&gt;Presenting Mazars for the latest version (updated annually in January)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844D506-5477-482E-90FC-A2EC760CD81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48400" y="1560890"/>
            <a:ext cx="5634038" cy="3040063"/>
          </a:xfr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spcAft>
                <a:spcPts val="300"/>
              </a:spcAft>
              <a:buNone/>
              <a:defRPr b="0">
                <a:solidFill>
                  <a:schemeClr val="bg1"/>
                </a:solidFill>
              </a:defRPr>
            </a:lvl2pPr>
            <a:lvl3pPr marL="0" indent="0">
              <a:buNone/>
              <a:defRPr b="0">
                <a:solidFill>
                  <a:schemeClr val="bg1"/>
                </a:solidFill>
              </a:defRPr>
            </a:lvl3pPr>
            <a:lvl4pPr marL="0" indent="1588">
              <a:buNone/>
              <a:defRPr b="0">
                <a:solidFill>
                  <a:schemeClr val="bg1"/>
                </a:solidFill>
              </a:defRPr>
            </a:lvl4pPr>
            <a:lvl5pPr marL="0" indent="0">
              <a:buNone/>
              <a:defRPr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social media links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78E6C2-E380-4493-BB73-10B7FF458998}"/>
              </a:ext>
            </a:extLst>
          </p:cNvPr>
          <p:cNvSpPr txBox="1"/>
          <p:nvPr userDrawn="1"/>
        </p:nvSpPr>
        <p:spPr>
          <a:xfrm>
            <a:off x="298361" y="5645119"/>
            <a:ext cx="2490603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indent="0" algn="l">
              <a:buFont typeface="Arial" panose="020B0604020202020204" pitchFamily="34" charset="0"/>
              <a:buNone/>
            </a:pPr>
            <a:r>
              <a:rPr lang="en-US" sz="800" spc="40">
                <a:solidFill>
                  <a:schemeClr val="bg1"/>
                </a:solidFill>
              </a:rPr>
              <a:t>© Mazars 2022</a:t>
            </a:r>
          </a:p>
        </p:txBody>
      </p:sp>
      <p:sp>
        <p:nvSpPr>
          <p:cNvPr id="16" name="Text Placeholder 31">
            <a:extLst>
              <a:ext uri="{FF2B5EF4-FFF2-40B4-BE49-F238E27FC236}">
                <a16:creationId xmlns:a16="http://schemas.microsoft.com/office/drawing/2014/main" id="{7BE62CE9-7F6B-4EA3-BF27-92E9F24A1FA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04800" y="4299740"/>
            <a:ext cx="5646738" cy="714375"/>
          </a:xfrm>
        </p:spPr>
        <p:txBody>
          <a:bodyPr/>
          <a:lstStyle>
            <a:lvl1pPr marL="0" indent="0" defTabSz="449263">
              <a:buNone/>
              <a:defRPr sz="800">
                <a:solidFill>
                  <a:schemeClr val="bg1"/>
                </a:solidFill>
              </a:defRPr>
            </a:lvl1pPr>
            <a:lvl2pPr marL="0" indent="0" defTabSz="449263">
              <a:buNone/>
              <a:defRPr sz="800">
                <a:solidFill>
                  <a:schemeClr val="bg1"/>
                </a:solidFill>
              </a:defRPr>
            </a:lvl2pPr>
            <a:lvl3pPr marL="0" indent="0" defTabSz="449263">
              <a:buNone/>
              <a:defRPr sz="800">
                <a:solidFill>
                  <a:schemeClr val="bg1"/>
                </a:solidFill>
              </a:defRPr>
            </a:lvl3pPr>
            <a:lvl4pPr marL="0" indent="0" defTabSz="449263">
              <a:buNone/>
              <a:defRPr sz="800">
                <a:solidFill>
                  <a:schemeClr val="bg1"/>
                </a:solidFill>
              </a:defRPr>
            </a:lvl4pPr>
            <a:lvl5pPr marL="0" indent="0" defTabSz="449263">
              <a:buNone/>
              <a:defRPr sz="800">
                <a:solidFill>
                  <a:schemeClr val="bg1"/>
                </a:solidFill>
              </a:defRPr>
            </a:lvl5pPr>
          </a:lstStyle>
          <a:p>
            <a:r>
              <a:rPr lang="en-GB"/>
              <a:t>Add disclaimer here (optional)</a:t>
            </a:r>
          </a:p>
        </p:txBody>
      </p:sp>
    </p:spTree>
    <p:extLst>
      <p:ext uri="{BB962C8B-B14F-4D97-AF65-F5344CB8AC3E}">
        <p14:creationId xmlns:p14="http://schemas.microsoft.com/office/powerpoint/2010/main" val="10082242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0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BB9A8A0B-EC61-014F-8195-3A134756E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6259" y="304800"/>
            <a:ext cx="2201900" cy="1911327"/>
          </a:xfrm>
          <a:prstGeom prst="rect">
            <a:avLst/>
          </a:prstGeom>
        </p:spPr>
      </p:pic>
      <p:sp>
        <p:nvSpPr>
          <p:cNvPr id="8" name="Text Placeholder 24">
            <a:extLst>
              <a:ext uri="{FF2B5EF4-FFF2-40B4-BE49-F238E27FC236}">
                <a16:creationId xmlns:a16="http://schemas.microsoft.com/office/drawing/2014/main" id="{BB6C793C-2A2F-5C46-AFA5-BEE0A075E29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021942"/>
            <a:ext cx="5646738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3626B40-B4E8-B645-94B5-7819339718C8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4B9A76-98A8-0543-8925-B84B4D826E31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B64B323-E0E5-4788-A9F4-ACD08B810DD7}"/>
              </a:ext>
            </a:extLst>
          </p:cNvPr>
          <p:cNvSpPr txBox="1"/>
          <p:nvPr userDrawn="1"/>
        </p:nvSpPr>
        <p:spPr>
          <a:xfrm>
            <a:off x="303841" y="1571295"/>
            <a:ext cx="5646738" cy="360000"/>
          </a:xfrm>
          <a:prstGeom prst="rect">
            <a:avLst/>
          </a:prstGeom>
        </p:spPr>
        <p:txBody>
          <a:bodyPr vert="horz" lIns="0" tIns="0" rIns="0" bIns="72000" rtlCol="0">
            <a:noAutofit/>
          </a:bodyPr>
          <a:lstStyle>
            <a:lvl1pPr marR="0" lvl="0" indent="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40">
                <a:solidFill>
                  <a:schemeClr val="bg1"/>
                </a:solidFill>
              </a:defRPr>
            </a:lvl1pPr>
            <a:lvl2pPr marL="360363" indent="-1809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/>
            </a:lvl2pPr>
            <a:lvl3pPr marL="541338" indent="-1809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</a:lvl3pPr>
            <a:lvl4pPr marL="714375" indent="-1809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1600"/>
            </a:lvl4pPr>
            <a:lvl5pPr marL="895350" indent="-1809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1600"/>
            </a:lvl5pPr>
            <a:lvl6pPr marL="1074738" indent="-1809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1400"/>
            </a:lvl6pPr>
            <a:lvl7pPr marL="1255713" indent="-1809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1400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endParaRPr lang="en-GB" err="1"/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D988B71F-F8C8-45CD-A22A-2F0281C11C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01: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DBC6BB3-6074-4E00-B784-42E7184943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333947199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E070D46-5359-EA42-8EF4-9452600EACB8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2D5D871-5634-4741-AF6D-8EF0A5CA0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6259" y="304800"/>
            <a:ext cx="2203704" cy="1912892"/>
          </a:xfrm>
          <a:prstGeom prst="rect">
            <a:avLst/>
          </a:prstGeom>
        </p:spPr>
      </p:pic>
      <p:sp>
        <p:nvSpPr>
          <p:cNvPr id="15" name="Text Placeholder 24">
            <a:extLst>
              <a:ext uri="{FF2B5EF4-FFF2-40B4-BE49-F238E27FC236}">
                <a16:creationId xmlns:a16="http://schemas.microsoft.com/office/drawing/2014/main" id="{61CD5055-548C-0845-845F-4598531EF5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021942"/>
            <a:ext cx="5646738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1ADC3B-DB8F-F34D-AADF-F9C7D9830D03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6D587BBA-306B-419D-9FA7-1F6E762DA0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02: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6522A8F-8796-44E3-8ADB-4C370E7BDAA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388299641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0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9A8A0B-EC61-014F-8195-3A134756E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6259" y="304800"/>
            <a:ext cx="2201900" cy="191132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A53B1FC-0CDC-A74E-9D5C-5AEC6A1A6489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E691D427-197D-B144-AE8B-ED3845519C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021942"/>
            <a:ext cx="5646738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C3B708-61C4-6243-A067-1D49CFA7FB30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F8898328-55FE-4429-A444-EC94345E10C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03: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015DFD7-FD4A-40E5-A53C-623596BD51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70752255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04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9A8A0B-EC61-014F-8195-3A134756E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6259" y="304800"/>
            <a:ext cx="2201900" cy="191132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EA2E12F-1C50-C041-A398-0ABAACC80011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A815217B-D549-3F43-9BA2-2EFB7BF46A9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021942"/>
            <a:ext cx="5646738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F86C243-E457-3747-8CCB-1C8FB1E05359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3ADD06C3-CFFB-4C37-8083-86DDED6170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04: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E94F2F3-4677-4B09-B18A-852345716E3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195980888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05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9A8A0B-EC61-014F-8195-3A134756E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6259" y="304800"/>
            <a:ext cx="2201900" cy="191132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0D2222F-C267-984B-BCCE-B7AC8E33C068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BA6B3EF2-9EB5-2047-8EBC-EF79802384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021942"/>
            <a:ext cx="5646738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B36512-F2FF-E84A-897C-2368C099712A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9A9C453A-67E7-49D0-B577-84A41BB7CE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05: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5A007A8-54EE-4DFF-A30D-596E11B1D88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3615040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84562-DDAA-45FF-91C6-941FB5F4AE5A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9108665C-679A-7747-8AE4-FD54D5815E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2438401"/>
            <a:ext cx="5642613" cy="334876"/>
          </a:xfrm>
        </p:spPr>
        <p:txBody>
          <a:bodyPr lIns="0" tIns="0" rIns="36576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F9A3C1AA-D5C3-4E47-9CEF-829A5E152F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44486" y="2438401"/>
            <a:ext cx="5642714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95D08A78-3113-F24C-BAFB-5C23B86E964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04800" y="1565685"/>
            <a:ext cx="5646738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(2 lines max)</a:t>
            </a:r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66E7F8F3-37A4-6E4B-8E4A-A72C991ED15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42006E61-14FE-EA44-81A4-965FA84E04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DFD071-E8FA-4B17-A555-0265F71BA88F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304800" y="2786725"/>
            <a:ext cx="5648400" cy="3272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86F3ADA-B82B-4656-A0A5-57E1B46DA53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6238800" y="2786725"/>
            <a:ext cx="5648400" cy="3272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6462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06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9A8A0B-EC61-014F-8195-3A134756E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6259" y="304800"/>
            <a:ext cx="2201900" cy="191132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89BADFA-06D7-804C-BB3E-9FF08519F9B4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9CA0726D-CC67-964B-A9F4-B673A41430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021942"/>
            <a:ext cx="5646738" cy="415498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A7E8E20-2B15-9949-AC7C-6456777ED583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C997B56C-4366-4C16-BEAD-90F8E778CF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06: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BDF67BB-D51F-490F-8C44-CD3892DA4A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19939272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07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9A8A0B-EC61-014F-8195-3A134756E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6258" y="304801"/>
            <a:ext cx="2205439" cy="19088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4E5E168-4DC0-DD40-B207-BABE8F0A6405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E554646D-94E8-164F-A160-3973B20720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021942"/>
            <a:ext cx="5646738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51AA5D-1CD9-7742-A453-72FEB8F77ADB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8946263C-87A5-4302-8839-C0ECDA86E4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07: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8E6FD04-661A-44B7-9548-E5BB17A42CC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306464612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08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9A8A0B-EC61-014F-8195-3A134756E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6259" y="304800"/>
            <a:ext cx="2201900" cy="191132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B261C28-0AFC-9B4A-AD16-3471C3A0E031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6F23FA79-ABBF-1C45-8994-B975AEFF52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021942"/>
            <a:ext cx="5646738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79F95E6-8C3D-A645-A0E2-A40B68EDEA69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08CDA4AC-C7BF-4B5D-9E60-6982F7FE98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08: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BF1D22-3336-4F53-8B04-2BDB7EC5B3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238308918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09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9A8A0B-EC61-014F-8195-3A134756E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6259" y="304800"/>
            <a:ext cx="2201900" cy="191132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3379CDB-3466-6948-8C87-DDDB4909B18F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7C4EF84E-D24D-FE41-8928-1144D0591B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021942"/>
            <a:ext cx="5646738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2E60C5-76DD-0C40-99CD-F404A08A6653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B6AD7843-8055-4996-90AB-1EAAD79C5C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09: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921CEFC-1C7C-4635-B536-77C2A0E80AA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357961257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0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9A8A0B-EC61-014F-8195-3A134756E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6259" y="304800"/>
            <a:ext cx="2201900" cy="191132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BCBC768-05B1-924A-B45E-FC109F543E9F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5880B1BB-0B66-9B46-8403-0F984A2C2F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021942"/>
            <a:ext cx="5646738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B27F26A-F6FD-F849-9727-1E1F3ABF55EA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1EF118AE-8CD2-4FFB-B435-CD077EF9B7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10: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06A4648-1F8E-4D84-AA3A-8658328062F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170973416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9A8A0B-EC61-014F-8195-3A134756E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6259" y="304800"/>
            <a:ext cx="2201900" cy="191132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4BBD920-16A6-264C-BDE9-2C24B2190B2D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C84206AE-697C-FF4A-92C6-5222A40CB8F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021942"/>
            <a:ext cx="5646738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06A67F-E1DB-074B-BA48-1941E67DA386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2053E839-DB24-4834-B38C-7888B3687C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11: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0AC1E84-386B-40B8-9001-3C24412968B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39405938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9A8A0B-EC61-014F-8195-3A134756E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6259" y="304800"/>
            <a:ext cx="2201900" cy="191132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520BF2E-E929-9F45-829A-3AC5FFD89605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1D67074E-8380-9A45-A459-C72678840D1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1" y="2021942"/>
            <a:ext cx="5646738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88A061-C04A-4247-9B06-EED4D4A1F012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20102FD0-B8DC-4255-B4F9-0022EC8E8B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12: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43B031B-09D0-49E5-A445-77BC0C3D448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205114093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9A8A0B-EC61-014F-8195-3A134756E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6258" y="304801"/>
            <a:ext cx="2205439" cy="19088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81E252E-8539-F84D-BED8-C04417BB2034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57F4DFFA-0B79-4A43-BD2E-7D03896684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021942"/>
            <a:ext cx="5646738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049423F-0248-6846-8252-14353C042735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E15502A0-5C60-422B-A9AE-25D6EAB3C8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13: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1E4C64F-DA33-4657-83F5-5F90636EF0F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287733093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4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9A8A0B-EC61-014F-8195-3A134756E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6259" y="304800"/>
            <a:ext cx="2201900" cy="191132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BF1A66F-D948-3240-831D-E4B183018AA5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D55E38CF-9ED8-694B-A641-F8667D7F0AB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021942"/>
            <a:ext cx="5646738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CE1A79-9926-364F-801B-06FAB58D4CB0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DD78F712-F280-4B79-A750-2A76B549BB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14: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449BF8A-90D8-4621-8A43-19AC4049734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107603457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5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9A8A0B-EC61-014F-8195-3A134756E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6259" y="304800"/>
            <a:ext cx="2201900" cy="191132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E4E8893-1D66-B74B-BB2C-F6163E61A553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A618FF17-1306-FC42-BCF8-810C80E5E1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021942"/>
            <a:ext cx="5646738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EE025E-4633-C048-A4DF-723E9C6DE6E8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0DB0BE80-9742-40D4-B294-2E25832C8E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15: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4499B19-BFB3-4CF3-AC1A-35274777017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24244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int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98E02-CD73-4C67-A5B8-C23FF93E0AD6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9108665C-679A-7747-8AE4-FD54D5815E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1562400"/>
            <a:ext cx="5642613" cy="334876"/>
          </a:xfrm>
        </p:spPr>
        <p:txBody>
          <a:bodyPr lIns="0" tIns="0" rIns="36576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F9A3C1AA-D5C3-4E47-9CEF-829A5E152F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44486" y="1562400"/>
            <a:ext cx="5642713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66E7F8F3-37A4-6E4B-8E4A-A72C991ED15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42006E61-14FE-EA44-81A4-965FA84E04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4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F08D055-6773-4116-B0B3-EC3534708753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304800" y="1897276"/>
            <a:ext cx="5648400" cy="416184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0A74EB1-361E-4B7C-89A0-E694C90B4DF1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6238800" y="1897276"/>
            <a:ext cx="5648400" cy="416184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2760979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6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9A8A0B-EC61-014F-8195-3A134756E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6258" y="304801"/>
            <a:ext cx="2205439" cy="19088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5D1EE0F-64D8-7C44-8F1A-3934942402D0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4E756921-7065-F14E-BEF9-3BE9825815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021942"/>
            <a:ext cx="5646739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184798-F2E5-3C40-AA78-7BA98992A2C5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52C5B1B3-7611-49B0-A9B6-0624454AEB2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16: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35CFBEA-61CB-4BAF-BF80-98E4F51F7C6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129595244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7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9A8A0B-EC61-014F-8195-3A134756E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6259" y="304800"/>
            <a:ext cx="2201900" cy="191132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90E8DF4-917E-A14A-9960-5AACB304A022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55221E8A-0640-1446-94CB-7667188D9FE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3841" y="2021942"/>
            <a:ext cx="5646738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FA2C232-E828-F94F-BE08-A2DDB4E29830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414B66B2-703E-4AAF-B37C-5E2010E7244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17: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3B4F721-04D4-432E-A43A-6B080DD3BA7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125671705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8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9A8A0B-EC61-014F-8195-3A134756E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6258" y="304801"/>
            <a:ext cx="2205439" cy="19088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D0336B0-4662-3B45-8C82-54FC5CDC3541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A03D6F9E-91E8-C645-8320-31FB89EA0A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021942"/>
            <a:ext cx="5646738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546DBF-9AB7-C043-A8C4-F6E1C63FC89E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F4783602-3D35-493D-965B-4F8AC1B0DC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18: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7E28DF6-D001-48AC-824D-2F9576C241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298152259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9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9A8A0B-EC61-014F-8195-3A134756E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6258" y="304801"/>
            <a:ext cx="2205439" cy="19088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6B59E60-762A-5141-9D41-311BC5A39EEB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28F10127-DD25-CF4E-905C-01E7124AD3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021942"/>
            <a:ext cx="5646738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8CD729-D0A3-9348-A870-15B5275F8398}"/>
              </a:ext>
            </a:extLst>
          </p:cNvPr>
          <p:cNvSpPr txBox="1"/>
          <p:nvPr userDrawn="1"/>
        </p:nvSpPr>
        <p:spPr>
          <a:xfrm>
            <a:off x="-3788228" y="0"/>
            <a:ext cx="3657600" cy="28931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algn="l"/>
            <a:r>
              <a:rPr lang="en-US" sz="1400" b="1">
                <a:solidFill>
                  <a:srgbClr val="FF0000"/>
                </a:solidFill>
              </a:rPr>
              <a:t>DIVIDER SLIDE USAGE</a:t>
            </a:r>
          </a:p>
          <a:p>
            <a:pPr algn="l"/>
            <a:endParaRPr lang="en-US" sz="1400" b="1">
              <a:solidFill>
                <a:srgbClr val="FF0000"/>
              </a:solidFill>
            </a:endParaRPr>
          </a:p>
          <a:p>
            <a:pPr algn="l"/>
            <a:r>
              <a:rPr lang="en-US" sz="1400">
                <a:solidFill>
                  <a:srgbClr val="FF0000"/>
                </a:solidFill>
              </a:rPr>
              <a:t>Please follow these instructions when using this slide:</a:t>
            </a:r>
          </a:p>
          <a:p>
            <a:pPr algn="l"/>
            <a:endParaRPr lang="en-US" sz="1400">
              <a:solidFill>
                <a:srgbClr val="FF000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correct number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Format background &gt; Right-click the background and select ‘Format Background’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Choose a color for the background (select from the options – these are preset to our secondary </a:t>
            </a:r>
            <a:r>
              <a:rPr lang="en-US" sz="1400" err="1">
                <a:solidFill>
                  <a:srgbClr val="FF0000"/>
                </a:solidFill>
              </a:rPr>
              <a:t>colours</a:t>
            </a:r>
            <a:r>
              <a:rPr lang="en-US" sz="1400">
                <a:solidFill>
                  <a:srgbClr val="FF0000"/>
                </a:solidFill>
              </a:rPr>
              <a:t>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400">
                <a:solidFill>
                  <a:srgbClr val="FF0000"/>
                </a:solidFill>
              </a:rPr>
              <a:t>Fill in text boxes with correct information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72A1181A-457A-43D0-9F7C-77C7FE3981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19: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1DFDE622-DBE5-423E-9583-F0AC2C55521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310899115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0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9A8A0B-EC61-014F-8195-3A134756E5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6259" y="304800"/>
            <a:ext cx="2201900" cy="191132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1CF0619-D967-FF4D-8149-065F221070EB}"/>
              </a:ext>
            </a:extLst>
          </p:cNvPr>
          <p:cNvSpPr/>
          <p:nvPr userDrawn="1"/>
        </p:nvSpPr>
        <p:spPr>
          <a:xfrm>
            <a:off x="0" y="6369968"/>
            <a:ext cx="12242125" cy="48803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35904660-6307-4840-95E0-DD542C6D427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021942"/>
            <a:ext cx="5646738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Second title line</a:t>
            </a:r>
          </a:p>
        </p:txBody>
      </p:sp>
      <p:sp>
        <p:nvSpPr>
          <p:cNvPr id="7" name="Text Placeholder 24">
            <a:extLst>
              <a:ext uri="{FF2B5EF4-FFF2-40B4-BE49-F238E27FC236}">
                <a16:creationId xmlns:a16="http://schemas.microsoft.com/office/drawing/2014/main" id="{6230862B-3A4B-4595-9DCC-69F5DC0963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1571017"/>
            <a:ext cx="5646737" cy="36000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spc="0">
                <a:solidFill>
                  <a:schemeClr val="bg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spc="40">
                <a:solidFill>
                  <a:schemeClr val="bg1"/>
                </a:solidFill>
              </a:rPr>
              <a:t>Section 20: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D12D97B-5582-4CA5-8579-2F00297A647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0" y="3429000"/>
            <a:ext cx="5646738" cy="2628900"/>
          </a:xfrm>
        </p:spPr>
        <p:txBody>
          <a:bodyPr/>
          <a:lstStyle>
            <a:lvl1pPr>
              <a:buFont typeface="+mj-lt"/>
              <a:buNone/>
              <a:defRPr>
                <a:solidFill>
                  <a:schemeClr val="bg1"/>
                </a:solidFill>
              </a:defRPr>
            </a:lvl1pPr>
            <a:lvl2pPr>
              <a:buFont typeface="+mj-lt"/>
              <a:buNone/>
              <a:defRPr>
                <a:solidFill>
                  <a:schemeClr val="bg1"/>
                </a:solidFill>
              </a:defRPr>
            </a:lvl2pPr>
            <a:lvl3pPr>
              <a:buFont typeface="+mj-lt"/>
              <a:buNone/>
              <a:defRPr>
                <a:solidFill>
                  <a:schemeClr val="bg1"/>
                </a:solidFill>
              </a:defRPr>
            </a:lvl3pPr>
            <a:lvl4pPr>
              <a:buFont typeface="+mj-lt"/>
              <a:buNone/>
              <a:defRPr>
                <a:solidFill>
                  <a:schemeClr val="bg1"/>
                </a:solidFill>
              </a:defRPr>
            </a:lvl4pPr>
            <a:lvl5pPr>
              <a:buFont typeface="+mj-lt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Optional section table of contents [delete if not required]</a:t>
            </a:r>
          </a:p>
        </p:txBody>
      </p:sp>
    </p:spTree>
    <p:extLst>
      <p:ext uri="{BB962C8B-B14F-4D97-AF65-F5344CB8AC3E}">
        <p14:creationId xmlns:p14="http://schemas.microsoft.com/office/powerpoint/2010/main" val="308273929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BDC33-61E9-4E4F-8336-32B8EFAA3E90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EEB79812-7732-224B-B215-FE10781781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4006D40-EF62-0E4B-9764-1C68F79C61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</p:spTree>
    <p:extLst>
      <p:ext uri="{BB962C8B-B14F-4D97-AF65-F5344CB8AC3E}">
        <p14:creationId xmlns:p14="http://schemas.microsoft.com/office/powerpoint/2010/main" val="3522112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C74EB-AF6C-4501-A543-CF0B761F755C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9108665C-679A-7747-8AE4-FD54D5815E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2401" y="2438401"/>
            <a:ext cx="3667752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53FC4191-E5F7-D445-AF7B-519CD79225F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04800" y="1565686"/>
            <a:ext cx="5646738" cy="859267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</a:t>
            </a:r>
          </a:p>
          <a:p>
            <a:pPr lvl="0"/>
            <a:r>
              <a:rPr lang="en-US"/>
              <a:t>(2 lines max)</a:t>
            </a:r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A65A8D6D-2058-7742-9F4E-4390C6BB5A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C6ED087E-B3BA-3A4A-9BA3-7902DD1F23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DBB4A11B-CFEC-0E48-956D-F0D3A479709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58752" y="2438401"/>
            <a:ext cx="3669924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0704604B-4CE9-6F45-A5FE-C577470B4E3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18800" y="2438401"/>
            <a:ext cx="3669924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3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A570DF7-4766-4FC5-9189-3FB7DE49ADB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302401" y="2786725"/>
            <a:ext cx="3668400" cy="3272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4162C32C-E727-4868-94B1-66A9EE08CB04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261363" y="2786725"/>
            <a:ext cx="3668400" cy="3272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1A5E0C05-20BD-4F94-A8B6-8006076A2D02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220324" y="2786725"/>
            <a:ext cx="3668400" cy="3272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656565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text no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58CD0-CDAE-4FDA-8C5D-E71CD092CA7B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A65A8D6D-2058-7742-9F4E-4390C6BB5A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C6ED087E-B3BA-3A4A-9BA3-7902DD1F23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7C298D0D-043C-8043-91D6-570C9D210DB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1562400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14B233CC-F2DE-1045-925F-3029D684AAB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61800" y="1562400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11AFCD0D-D59C-F14B-9BAF-844AA7877A5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18800" y="1562400"/>
            <a:ext cx="3668400" cy="334876"/>
          </a:xfrm>
        </p:spPr>
        <p:txBody>
          <a:bodyPr lIns="0" tIns="0" rIns="18288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3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3671EA2-3D92-4992-8E35-94B863A07BC1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302401" y="1897276"/>
            <a:ext cx="3668400" cy="416184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70B0994-2677-4981-B182-133A8CB31F2E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4261363" y="1897276"/>
            <a:ext cx="3668400" cy="416184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950C34C-6AA3-4518-8B93-CBEF07AA2744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8220324" y="1897276"/>
            <a:ext cx="3668400" cy="416184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204214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5D1B2-B232-3849-9FDE-03A8E938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0F615-0968-474D-AB25-CDF80052FB05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7B5F2-D55B-384E-B6C3-845D330D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9108665C-679A-7747-8AE4-FD54D5815E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2439120"/>
            <a:ext cx="2674800" cy="334876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1</a:t>
            </a:r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CE589445-5E9B-734F-AD7E-266D4DA94BB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5548" y="2439120"/>
            <a:ext cx="2674800" cy="334876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3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33F43D15-AEAF-E647-BFEE-D14E3099EA8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04800" y="1565686"/>
            <a:ext cx="5646738" cy="72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000" b="0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Room for optional introductory text </a:t>
            </a:r>
          </a:p>
          <a:p>
            <a:pPr lvl="0"/>
            <a:r>
              <a:rPr lang="en-US"/>
              <a:t>(2 lines max)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1B100309-DB86-7F4A-8F8B-2C27461B590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275174" y="2439120"/>
            <a:ext cx="2674800" cy="334876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2</a:t>
            </a:r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3588C321-9373-0848-A232-EBAFE689171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15922" y="2439120"/>
            <a:ext cx="2674800" cy="334876"/>
          </a:xfrm>
        </p:spPr>
        <p:txBody>
          <a:bodyPr lIns="0" tIns="0" rIns="274320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2000" b="0" i="0" spc="0" baseline="0">
                <a:solidFill>
                  <a:schemeClr val="tx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Heading 4</a:t>
            </a:r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F34A25E1-CD64-C445-A7A9-990CAC0C56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04800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0" spc="0" baseline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First title line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E29E210A-28AF-504B-9494-F7EEA9BF1CE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671605"/>
            <a:ext cx="5646738" cy="360000"/>
          </a:xfrm>
        </p:spPr>
        <p:txBody>
          <a:bodyPr lIns="0" tIns="0" rIns="0">
            <a:noAutofit/>
          </a:bodyPr>
          <a:lstStyle>
            <a:lvl1pPr marL="0" indent="0">
              <a:spcBef>
                <a:spcPts val="200"/>
              </a:spcBef>
              <a:buNone/>
              <a:defRPr sz="2400" b="1" spc="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Second title line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4E9474C6-5DB0-413D-B1A3-48497CE5939B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302401" y="2786725"/>
            <a:ext cx="2674800" cy="3272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81298A07-3583-4F69-AB4A-03BAB26814FC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3273575" y="2786725"/>
            <a:ext cx="2674800" cy="3272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7A25E24-62F5-4723-97DE-72ECA36750AA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244749" y="2786725"/>
            <a:ext cx="2674800" cy="3272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7A28BB0F-F907-49CD-A495-C3AF1DE3B120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9215922" y="2786725"/>
            <a:ext cx="2674800" cy="3272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26638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image" Target="../media/image1.emf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48947F-FD0F-9E46-93CB-03803CC8B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315299"/>
            <a:ext cx="11582400" cy="360000"/>
          </a:xfrm>
          <a:prstGeom prst="rect">
            <a:avLst/>
          </a:prstGeom>
        </p:spPr>
        <p:txBody>
          <a:bodyPr vert="horz" lIns="0" tIns="0" rIns="91440" bIns="45720" rtlCol="0" anchor="t" anchorCtr="0">
            <a:noAutofit/>
          </a:bodyPr>
          <a:lstStyle/>
          <a:p>
            <a:pPr marL="0" lvl="0" indent="0">
              <a:spcBef>
                <a:spcPts val="200"/>
              </a:spcBef>
              <a:buNone/>
            </a:pPr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51CDDF-816B-0647-8884-A80B858A1E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4800" y="1905000"/>
            <a:ext cx="11582400" cy="4152900"/>
          </a:xfrm>
          <a:prstGeom prst="rect">
            <a:avLst/>
          </a:prstGeom>
        </p:spPr>
        <p:txBody>
          <a:bodyPr vert="horz" lIns="0" tIns="72000" rIns="0" bIns="72000" rtlCol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1B1B15-246E-7F4F-900F-788AF8055C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282746" y="6465591"/>
            <a:ext cx="2939385" cy="2721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9F1348F3-D1DB-4B22-82F2-A286FDC2EEA4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720B4-23AA-534C-9D0F-CD97352099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22130" y="6465591"/>
            <a:ext cx="665069" cy="2721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100" b="0" i="0">
                <a:solidFill>
                  <a:schemeClr val="tx1"/>
                </a:solidFill>
              </a:defRPr>
            </a:lvl1pPr>
          </a:lstStyle>
          <a:p>
            <a:fld id="{731A1681-B67C-634E-B9F8-D054051C208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690A66D-E383-1B47-89F9-BC93A3B76A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87" t="18254" r="82822" b="15704"/>
          <a:stretch/>
        </p:blipFill>
        <p:spPr>
          <a:xfrm>
            <a:off x="304800" y="6413412"/>
            <a:ext cx="1245944" cy="406286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F8F8D08-B209-A74E-BB42-7EBEE4FF0243}"/>
              </a:ext>
            </a:extLst>
          </p:cNvPr>
          <p:cNvCxnSpPr/>
          <p:nvPr userDrawn="1"/>
        </p:nvCxnSpPr>
        <p:spPr>
          <a:xfrm>
            <a:off x="0" y="6362700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2C8C8F-C7AE-45FA-9444-9D6AFF521E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65591"/>
            <a:ext cx="4114800" cy="283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0293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936" r:id="rId2"/>
    <p:sldLayoutId id="2147483650" r:id="rId3"/>
    <p:sldLayoutId id="2147483851" r:id="rId4"/>
    <p:sldLayoutId id="2147483687" r:id="rId5"/>
    <p:sldLayoutId id="2147483872" r:id="rId6"/>
    <p:sldLayoutId id="2147483688" r:id="rId7"/>
    <p:sldLayoutId id="2147483873" r:id="rId8"/>
    <p:sldLayoutId id="2147483689" r:id="rId9"/>
    <p:sldLayoutId id="2147483874" r:id="rId10"/>
    <p:sldLayoutId id="2147483802" r:id="rId11"/>
    <p:sldLayoutId id="2147483875" r:id="rId12"/>
    <p:sldLayoutId id="2147483690" r:id="rId13"/>
    <p:sldLayoutId id="2147483691" r:id="rId14"/>
    <p:sldLayoutId id="2147483684" r:id="rId15"/>
    <p:sldLayoutId id="2147483686" r:id="rId16"/>
    <p:sldLayoutId id="2147483880" r:id="rId17"/>
    <p:sldLayoutId id="2147483882" r:id="rId18"/>
    <p:sldLayoutId id="2147483722" r:id="rId19"/>
    <p:sldLayoutId id="2147483929" r:id="rId20"/>
    <p:sldLayoutId id="2147483726" r:id="rId21"/>
    <p:sldLayoutId id="2147483709" r:id="rId22"/>
    <p:sldLayoutId id="2147483704" r:id="rId23"/>
    <p:sldLayoutId id="2147483710" r:id="rId24"/>
    <p:sldLayoutId id="2147483706" r:id="rId25"/>
    <p:sldLayoutId id="2147483707" r:id="rId26"/>
    <p:sldLayoutId id="2147483708" r:id="rId27"/>
    <p:sldLayoutId id="2147483701" r:id="rId28"/>
    <p:sldLayoutId id="2147483713" r:id="rId29"/>
    <p:sldLayoutId id="2147483714" r:id="rId30"/>
    <p:sldLayoutId id="2147483727" r:id="rId31"/>
    <p:sldLayoutId id="2147483728" r:id="rId32"/>
    <p:sldLayoutId id="2147483698" r:id="rId33"/>
    <p:sldLayoutId id="2147483699" r:id="rId34"/>
    <p:sldLayoutId id="2147483711" r:id="rId35"/>
    <p:sldLayoutId id="2147483927" r:id="rId36"/>
    <p:sldLayoutId id="2147483928" r:id="rId37"/>
    <p:sldLayoutId id="2147483697" r:id="rId38"/>
    <p:sldLayoutId id="2147483705" r:id="rId39"/>
    <p:sldLayoutId id="2147483933" r:id="rId40"/>
    <p:sldLayoutId id="2147483934" r:id="rId41"/>
    <p:sldLayoutId id="2147483803" r:id="rId42"/>
    <p:sldLayoutId id="2147483937" r:id="rId43"/>
    <p:sldLayoutId id="2147483935" r:id="rId44"/>
    <p:sldLayoutId id="2147483886" r:id="rId45"/>
    <p:sldLayoutId id="2147483887" r:id="rId46"/>
    <p:sldLayoutId id="2147483888" r:id="rId47"/>
    <p:sldLayoutId id="2147483889" r:id="rId48"/>
    <p:sldLayoutId id="2147483890" r:id="rId49"/>
    <p:sldLayoutId id="2147483891" r:id="rId50"/>
    <p:sldLayoutId id="2147483892" r:id="rId51"/>
    <p:sldLayoutId id="2147483893" r:id="rId52"/>
    <p:sldLayoutId id="2147483894" r:id="rId53"/>
    <p:sldLayoutId id="2147483895" r:id="rId54"/>
    <p:sldLayoutId id="2147483896" r:id="rId55"/>
    <p:sldLayoutId id="2147483897" r:id="rId56"/>
    <p:sldLayoutId id="2147483898" r:id="rId57"/>
    <p:sldLayoutId id="2147483899" r:id="rId58"/>
    <p:sldLayoutId id="2147483900" r:id="rId59"/>
    <p:sldLayoutId id="2147483901" r:id="rId60"/>
    <p:sldLayoutId id="2147483902" r:id="rId61"/>
    <p:sldLayoutId id="2147483903" r:id="rId62"/>
    <p:sldLayoutId id="2147483904" r:id="rId63"/>
    <p:sldLayoutId id="2147483905" r:id="rId64"/>
    <p:sldLayoutId id="2147483938" r:id="rId65"/>
  </p:sldLayoutIdLst>
  <p:hf hdr="0"/>
  <p:txStyles>
    <p:titleStyle>
      <a:lvl1pPr marL="0" indent="0" algn="l" defTabSz="914400" rtl="0" eaLnBrk="1" latinLnBrk="0" hangingPunct="1">
        <a:lnSpc>
          <a:spcPct val="90000"/>
        </a:lnSpc>
        <a:spcBef>
          <a:spcPts val="200"/>
        </a:spcBef>
        <a:buNone/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097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41338" indent="-18097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714375" indent="-18097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895350" indent="-18097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4738" indent="-18097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255713" indent="-18097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192" userDrawn="1">
          <p15:clr>
            <a:srgbClr val="F26B43"/>
          </p15:clr>
        </p15:guide>
        <p15:guide id="4" orient="horz" pos="984" userDrawn="1">
          <p15:clr>
            <a:srgbClr val="F26B43"/>
          </p15:clr>
        </p15:guide>
        <p15:guide id="5" orient="horz" pos="4008" userDrawn="1">
          <p15:clr>
            <a:srgbClr val="F26B43"/>
          </p15:clr>
        </p15:guide>
        <p15:guide id="6" orient="horz" pos="3816" userDrawn="1">
          <p15:clr>
            <a:srgbClr val="F26B43"/>
          </p15:clr>
        </p15:guide>
        <p15:guide id="7" pos="7488" userDrawn="1">
          <p15:clr>
            <a:srgbClr val="F26B43"/>
          </p15:clr>
        </p15:guide>
        <p15:guide id="8" orient="horz" pos="192" userDrawn="1">
          <p15:clr>
            <a:srgbClr val="F26B43"/>
          </p15:clr>
        </p15:guide>
        <p15:guide id="10" orient="horz" pos="1536" userDrawn="1">
          <p15:clr>
            <a:srgbClr val="F26B43"/>
          </p15:clr>
        </p15:guide>
        <p15:guide id="11" orient="horz" pos="1200" userDrawn="1">
          <p15:clr>
            <a:srgbClr val="F26B43"/>
          </p15:clr>
        </p15:guide>
        <p15:guide id="12" orient="horz" pos="1752" userDrawn="1">
          <p15:clr>
            <a:srgbClr val="F26B43"/>
          </p15:clr>
        </p15:guide>
        <p15:guide id="13" pos="3931" userDrawn="1">
          <p15:clr>
            <a:srgbClr val="F26B43"/>
          </p15:clr>
        </p15:guide>
        <p15:guide id="14" pos="3749" userDrawn="1">
          <p15:clr>
            <a:srgbClr val="F26B43"/>
          </p15:clr>
        </p15:guide>
        <p15:guide id="15" orient="horz" pos="41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5.png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7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4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50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erson looking at her phone&#10;&#10;Description automatically generated">
            <a:extLst>
              <a:ext uri="{FF2B5EF4-FFF2-40B4-BE49-F238E27FC236}">
                <a16:creationId xmlns:a16="http://schemas.microsoft.com/office/drawing/2014/main" id="{91542777-3AC2-AFAA-B79A-B016EB97B8C7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/>
          <a:srcRect l="16681" r="16681"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EB0251-ACE2-4A23-9CD5-B82742ED28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Social media strategy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B7A4F2-0C97-42A3-A7F0-4A5FBDC5E2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1912" y="1571017"/>
            <a:ext cx="5634545" cy="746080"/>
          </a:xfrm>
        </p:spPr>
        <p:txBody>
          <a:bodyPr/>
          <a:lstStyle/>
          <a:p>
            <a:r>
              <a:rPr lang="en-GB"/>
              <a:t>Future-proofing cyber security in an increasingly digital world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3A0B1-BCD7-47AC-A202-1F3375D7E8C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/>
              <a:t>September 2023</a:t>
            </a:r>
          </a:p>
        </p:txBody>
      </p:sp>
    </p:spTree>
    <p:extLst>
      <p:ext uri="{BB962C8B-B14F-4D97-AF65-F5344CB8AC3E}">
        <p14:creationId xmlns:p14="http://schemas.microsoft.com/office/powerpoint/2010/main" val="1503423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7760A0-F7FD-E94A-8749-A6C154315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4638C-093D-4B62-8CC0-19B127F77B04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7C2496-089A-D946-BEDA-CA7DCB915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09E9A6-847D-4CDC-B580-B0C50870B9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0" tIns="0" rIns="0" bIns="72000" rtlCol="0" anchor="t">
            <a:noAutofit/>
          </a:bodyPr>
          <a:lstStyle/>
          <a:p>
            <a:r>
              <a:rPr lang="en-GB"/>
              <a:t>Social media timeline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662041-88D2-4F12-AA4C-F22F458263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710218"/>
            <a:ext cx="9994900" cy="360000"/>
          </a:xfrm>
        </p:spPr>
        <p:txBody>
          <a:bodyPr vert="horz" lIns="0" tIns="0" rIns="0" bIns="72000" rtlCol="0" anchor="t">
            <a:noAutofit/>
          </a:bodyPr>
          <a:lstStyle/>
          <a:p>
            <a:r>
              <a:rPr lang="en-US">
                <a:cs typeface="Arial"/>
              </a:rPr>
              <a:t>From 4 to 25 October 2023</a:t>
            </a:r>
            <a:endParaRPr lang="en-GB">
              <a:cs typeface="Arial"/>
            </a:endParaRPr>
          </a:p>
        </p:txBody>
      </p: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EF0D37BF-033B-43BD-9B35-A62FDE5C85F7}"/>
              </a:ext>
            </a:extLst>
          </p:cNvPr>
          <p:cNvCxnSpPr>
            <a:cxnSpLocks/>
          </p:cNvCxnSpPr>
          <p:nvPr/>
        </p:nvCxnSpPr>
        <p:spPr>
          <a:xfrm>
            <a:off x="640008" y="3810885"/>
            <a:ext cx="10623059" cy="0"/>
          </a:xfrm>
          <a:prstGeom prst="line">
            <a:avLst/>
          </a:prstGeom>
          <a:ln>
            <a:solidFill>
              <a:srgbClr val="6789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DBA33AE1-CD14-116B-0524-DFF75DB49474}"/>
              </a:ext>
            </a:extLst>
          </p:cNvPr>
          <p:cNvGrpSpPr/>
          <p:nvPr/>
        </p:nvGrpSpPr>
        <p:grpSpPr>
          <a:xfrm>
            <a:off x="750963" y="2258100"/>
            <a:ext cx="2024593" cy="1129135"/>
            <a:chOff x="2070865" y="1833081"/>
            <a:chExt cx="2024593" cy="1129135"/>
          </a:xfrm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0BA417DF-A056-414C-8268-3842ED419AEB}"/>
                </a:ext>
              </a:extLst>
            </p:cNvPr>
            <p:cNvSpPr txBox="1"/>
            <p:nvPr/>
          </p:nvSpPr>
          <p:spPr>
            <a:xfrm>
              <a:off x="2070865" y="1833081"/>
              <a:ext cx="2024593" cy="523220"/>
            </a:xfrm>
            <a:prstGeom prst="rect">
              <a:avLst/>
            </a:prstGeom>
            <a:noFill/>
          </p:spPr>
          <p:txBody>
            <a:bodyPr wrap="none" lIns="0" tIns="45720" rIns="91440" bIns="45720" rtlCol="0" anchor="t">
              <a:spAutoFit/>
            </a:bodyPr>
            <a:lstStyle/>
            <a:p>
              <a:pPr algn="ctr"/>
              <a:r>
                <a:rPr lang="fr-FR" sz="1400" b="1" spc="40"/>
                <a:t>4 </a:t>
              </a:r>
              <a:r>
                <a:rPr lang="fr-FR" sz="1400" b="1" spc="40" err="1"/>
                <a:t>October</a:t>
              </a:r>
              <a:endParaRPr lang="fr-FR" sz="1400" b="1" spc="40">
                <a:solidFill>
                  <a:schemeClr val="tx1"/>
                </a:solidFill>
              </a:endParaRPr>
            </a:p>
            <a:p>
              <a:pPr algn="ctr"/>
              <a:r>
                <a:rPr lang="fr-FR" sz="1400" spc="40"/>
                <a:t>Report post #1 - </a:t>
              </a:r>
              <a:r>
                <a:rPr lang="fr-FR" sz="1400" spc="40" err="1"/>
                <a:t>Quote</a:t>
              </a:r>
              <a:endParaRPr lang="fr-FR" sz="1400" spc="40">
                <a:cs typeface="Arial"/>
              </a:endParaRPr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B3F165C2-7320-936E-52AE-E41745210574}"/>
                </a:ext>
              </a:extLst>
            </p:cNvPr>
            <p:cNvSpPr/>
            <p:nvPr/>
          </p:nvSpPr>
          <p:spPr>
            <a:xfrm>
              <a:off x="2975209" y="2746316"/>
              <a:ext cx="215900" cy="215900"/>
            </a:xfrm>
            <a:prstGeom prst="ellipse">
              <a:avLst/>
            </a:prstGeom>
            <a:solidFill>
              <a:srgbClr val="22373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719063BA-BFAC-8D61-500B-A459282808C9}"/>
              </a:ext>
            </a:extLst>
          </p:cNvPr>
          <p:cNvGrpSpPr/>
          <p:nvPr/>
        </p:nvGrpSpPr>
        <p:grpSpPr>
          <a:xfrm>
            <a:off x="3184424" y="2266609"/>
            <a:ext cx="2024593" cy="1120626"/>
            <a:chOff x="4722106" y="1841590"/>
            <a:chExt cx="2024593" cy="1120626"/>
          </a:xfrm>
        </p:grpSpPr>
        <p:sp>
          <p:nvSpPr>
            <p:cNvPr id="81" name="ZoneTexte 80">
              <a:extLst>
                <a:ext uri="{FF2B5EF4-FFF2-40B4-BE49-F238E27FC236}">
                  <a16:creationId xmlns:a16="http://schemas.microsoft.com/office/drawing/2014/main" id="{DF569E7E-09B2-4C45-9D74-FD6FE3A10D8C}"/>
                </a:ext>
              </a:extLst>
            </p:cNvPr>
            <p:cNvSpPr txBox="1"/>
            <p:nvPr/>
          </p:nvSpPr>
          <p:spPr>
            <a:xfrm>
              <a:off x="4722106" y="1841590"/>
              <a:ext cx="2024593" cy="523220"/>
            </a:xfrm>
            <a:prstGeom prst="rect">
              <a:avLst/>
            </a:prstGeom>
            <a:noFill/>
          </p:spPr>
          <p:txBody>
            <a:bodyPr wrap="none" lIns="0" tIns="45720" rIns="91440" bIns="45720" rtlCol="0" anchor="t">
              <a:spAutoFit/>
            </a:bodyPr>
            <a:lstStyle/>
            <a:p>
              <a:pPr algn="ctr"/>
              <a:r>
                <a:rPr lang="fr-FR" sz="1400" b="1" spc="40"/>
                <a:t>11 </a:t>
              </a:r>
              <a:r>
                <a:rPr lang="fr-FR" sz="1400" b="1" spc="40" err="1"/>
                <a:t>October</a:t>
              </a:r>
              <a:endParaRPr lang="fr-FR" sz="1400" b="1" spc="40">
                <a:solidFill>
                  <a:schemeClr val="tx1"/>
                </a:solidFill>
              </a:endParaRPr>
            </a:p>
            <a:p>
              <a:pPr algn="ctr"/>
              <a:r>
                <a:rPr lang="fr-FR" sz="1400" spc="40"/>
                <a:t>Report post #2 - </a:t>
              </a:r>
              <a:r>
                <a:rPr lang="fr-FR" sz="1400" spc="40" err="1"/>
                <a:t>Quote</a:t>
              </a:r>
              <a:endParaRPr lang="fr-FR" sz="1400" spc="40">
                <a:solidFill>
                  <a:schemeClr val="tx1"/>
                </a:solidFill>
              </a:endParaRPr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987D47F8-6130-B8AD-B69D-C89D9A95D435}"/>
                </a:ext>
              </a:extLst>
            </p:cNvPr>
            <p:cNvSpPr/>
            <p:nvPr/>
          </p:nvSpPr>
          <p:spPr>
            <a:xfrm>
              <a:off x="5626448" y="2746316"/>
              <a:ext cx="215900" cy="215900"/>
            </a:xfrm>
            <a:prstGeom prst="ellipse">
              <a:avLst/>
            </a:prstGeom>
            <a:solidFill>
              <a:srgbClr val="22373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15BFB500-15FE-A102-4FC9-FADF810A30CA}"/>
              </a:ext>
            </a:extLst>
          </p:cNvPr>
          <p:cNvGrpSpPr/>
          <p:nvPr/>
        </p:nvGrpSpPr>
        <p:grpSpPr>
          <a:xfrm>
            <a:off x="5823364" y="2260907"/>
            <a:ext cx="2024593" cy="1147649"/>
            <a:chOff x="7493426" y="1835888"/>
            <a:chExt cx="2024593" cy="1147649"/>
          </a:xfrm>
        </p:grpSpPr>
        <p:sp>
          <p:nvSpPr>
            <p:cNvPr id="82" name="ZoneTexte 81">
              <a:extLst>
                <a:ext uri="{FF2B5EF4-FFF2-40B4-BE49-F238E27FC236}">
                  <a16:creationId xmlns:a16="http://schemas.microsoft.com/office/drawing/2014/main" id="{2216919A-9911-4B57-818C-9781E3844E82}"/>
                </a:ext>
              </a:extLst>
            </p:cNvPr>
            <p:cNvSpPr txBox="1"/>
            <p:nvPr/>
          </p:nvSpPr>
          <p:spPr>
            <a:xfrm>
              <a:off x="7493426" y="1835888"/>
              <a:ext cx="2024593" cy="523220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pPr algn="ctr"/>
              <a:r>
                <a:rPr lang="fr-FR" sz="1400" b="1" spc="40"/>
                <a:t>18 </a:t>
              </a:r>
              <a:r>
                <a:rPr lang="fr-FR" sz="1400" b="1" spc="40" err="1"/>
                <a:t>October</a:t>
              </a:r>
              <a:endParaRPr lang="fr-FR" sz="1400" b="1" spc="40">
                <a:solidFill>
                  <a:schemeClr val="tx1"/>
                </a:solidFill>
              </a:endParaRPr>
            </a:p>
            <a:p>
              <a:pPr algn="ctr"/>
              <a:r>
                <a:rPr lang="fr-FR" sz="1400" spc="40"/>
                <a:t>Report p</a:t>
              </a:r>
              <a:r>
                <a:rPr lang="fr-FR" sz="1400" spc="40">
                  <a:solidFill>
                    <a:schemeClr val="tx1"/>
                  </a:solidFill>
                </a:rPr>
                <a:t>ost #3 - </a:t>
              </a:r>
              <a:r>
                <a:rPr lang="fr-FR" sz="1400" spc="40" err="1"/>
                <a:t>Quote</a:t>
              </a:r>
              <a:endParaRPr lang="fr-FR" sz="1400" spc="40">
                <a:solidFill>
                  <a:schemeClr val="tx1"/>
                </a:solidFill>
              </a:endParaRP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AE643599-908F-BFB8-8BE5-73BD0C4184A2}"/>
                </a:ext>
              </a:extLst>
            </p:cNvPr>
            <p:cNvSpPr/>
            <p:nvPr/>
          </p:nvSpPr>
          <p:spPr>
            <a:xfrm>
              <a:off x="8379990" y="2767637"/>
              <a:ext cx="215900" cy="215900"/>
            </a:xfrm>
            <a:prstGeom prst="ellipse">
              <a:avLst/>
            </a:prstGeom>
            <a:solidFill>
              <a:srgbClr val="22373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B8A8EEEA-62F7-CC24-CC0F-1E79B1031DEB}"/>
              </a:ext>
            </a:extLst>
          </p:cNvPr>
          <p:cNvGrpSpPr/>
          <p:nvPr/>
        </p:nvGrpSpPr>
        <p:grpSpPr>
          <a:xfrm>
            <a:off x="8265116" y="2239586"/>
            <a:ext cx="2024593" cy="1147649"/>
            <a:chOff x="7493426" y="1835888"/>
            <a:chExt cx="2024593" cy="1147649"/>
          </a:xfrm>
        </p:grpSpPr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97179669-1255-18FE-6C05-C097EBF0F3B7}"/>
                </a:ext>
              </a:extLst>
            </p:cNvPr>
            <p:cNvSpPr txBox="1"/>
            <p:nvPr/>
          </p:nvSpPr>
          <p:spPr>
            <a:xfrm>
              <a:off x="7493426" y="1835888"/>
              <a:ext cx="2024593" cy="523220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pPr algn="ctr"/>
              <a:r>
                <a:rPr lang="fr-FR" sz="1400" b="1" spc="40"/>
                <a:t>25 </a:t>
              </a:r>
              <a:r>
                <a:rPr lang="fr-FR" sz="1400" b="1" spc="40" err="1"/>
                <a:t>October</a:t>
              </a:r>
              <a:endParaRPr lang="fr-FR" sz="1400" b="1" spc="40">
                <a:solidFill>
                  <a:schemeClr val="tx1"/>
                </a:solidFill>
              </a:endParaRPr>
            </a:p>
            <a:p>
              <a:pPr algn="ctr"/>
              <a:r>
                <a:rPr lang="fr-FR" sz="1400" spc="40"/>
                <a:t>Report p</a:t>
              </a:r>
              <a:r>
                <a:rPr lang="fr-FR" sz="1400" spc="40">
                  <a:solidFill>
                    <a:schemeClr val="tx1"/>
                  </a:solidFill>
                </a:rPr>
                <a:t>ost #4 - </a:t>
              </a:r>
              <a:r>
                <a:rPr lang="fr-FR" sz="1400" spc="40" err="1"/>
                <a:t>Quote</a:t>
              </a:r>
              <a:endParaRPr lang="fr-FR" sz="1400" spc="40">
                <a:solidFill>
                  <a:schemeClr val="tx1"/>
                </a:solidFill>
              </a:endParaRPr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4CD3C8F8-C022-5A36-F1CB-F1DD3FA040F4}"/>
                </a:ext>
              </a:extLst>
            </p:cNvPr>
            <p:cNvSpPr/>
            <p:nvPr/>
          </p:nvSpPr>
          <p:spPr>
            <a:xfrm>
              <a:off x="8379990" y="2767637"/>
              <a:ext cx="215900" cy="215900"/>
            </a:xfrm>
            <a:prstGeom prst="ellipse">
              <a:avLst/>
            </a:prstGeom>
            <a:solidFill>
              <a:srgbClr val="22373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F6F9CA6F-74DF-EB9E-292C-9609D36F1A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2360" y="3918490"/>
            <a:ext cx="2425558" cy="1267354"/>
          </a:xfrm>
          <a:prstGeom prst="rect">
            <a:avLst/>
          </a:prstGeom>
        </p:spPr>
      </p:pic>
      <p:pic>
        <p:nvPicPr>
          <p:cNvPr id="15" name="Picture 14" descr="A screenshot of a person looking at her phone&#10;&#10;Description automatically generated">
            <a:extLst>
              <a:ext uri="{FF2B5EF4-FFF2-40B4-BE49-F238E27FC236}">
                <a16:creationId xmlns:a16="http://schemas.microsoft.com/office/drawing/2014/main" id="{D59C824E-32C4-FADD-327B-A6ED8219F4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08" y="3924329"/>
            <a:ext cx="2380498" cy="1243810"/>
          </a:xfrm>
          <a:prstGeom prst="rect">
            <a:avLst/>
          </a:prstGeom>
        </p:spPr>
      </p:pic>
      <p:pic>
        <p:nvPicPr>
          <p:cNvPr id="18" name="Picture 17" descr="A person looking at a tablet&#10;&#10;Description automatically generated">
            <a:extLst>
              <a:ext uri="{FF2B5EF4-FFF2-40B4-BE49-F238E27FC236}">
                <a16:creationId xmlns:a16="http://schemas.microsoft.com/office/drawing/2014/main" id="{6A46A59A-3BAA-EBD5-9111-E4FEB85FFC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5772" y="3936101"/>
            <a:ext cx="2380498" cy="1243810"/>
          </a:xfrm>
          <a:prstGeom prst="rect">
            <a:avLst/>
          </a:prstGeom>
        </p:spPr>
      </p:pic>
      <p:pic>
        <p:nvPicPr>
          <p:cNvPr id="20" name="Picture 19" descr="A group of people looking at a computer&#10;&#10;Description automatically generated">
            <a:extLst>
              <a:ext uri="{FF2B5EF4-FFF2-40B4-BE49-F238E27FC236}">
                <a16:creationId xmlns:a16="http://schemas.microsoft.com/office/drawing/2014/main" id="{DF025BA4-2E5D-ABD4-EEDE-FA89DC85A1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1536" y="3932174"/>
            <a:ext cx="2425558" cy="126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958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7760A0-F7FD-E94A-8749-A6C154315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4638C-093D-4B62-8CC0-19B127F77B04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7C2496-089A-D946-BEDA-CA7DCB915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09E9A6-847D-4CDC-B580-B0C50870B9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0" tIns="0" rIns="0" bIns="72000" rtlCol="0" anchor="t">
            <a:noAutofit/>
          </a:bodyPr>
          <a:lstStyle/>
          <a:p>
            <a:r>
              <a:rPr lang="en-US">
                <a:cs typeface="Arial"/>
              </a:rPr>
              <a:t>4 October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662041-88D2-4F12-AA4C-F22F458263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673579"/>
            <a:ext cx="10252263" cy="360000"/>
          </a:xfrm>
        </p:spPr>
        <p:txBody>
          <a:bodyPr vert="horz" lIns="0" tIns="0" rIns="0" bIns="72000" rtlCol="0" anchor="t">
            <a:noAutofit/>
          </a:bodyPr>
          <a:lstStyle/>
          <a:p>
            <a:r>
              <a:rPr lang="en-US"/>
              <a:t>Post #1 - Launch post </a:t>
            </a:r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80006F0-38C0-4C43-9BEB-01F7685AA7D2}"/>
              </a:ext>
            </a:extLst>
          </p:cNvPr>
          <p:cNvSpPr/>
          <p:nvPr/>
        </p:nvSpPr>
        <p:spPr>
          <a:xfrm>
            <a:off x="209719" y="1438243"/>
            <a:ext cx="22613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/>
              <a:t>Copy post - LinkedIn</a:t>
            </a:r>
            <a:endParaRPr lang="fr-FR" sz="1600" b="1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268B8B-A55B-4A88-ABEF-E45408CEBBCF}"/>
              </a:ext>
            </a:extLst>
          </p:cNvPr>
          <p:cNvSpPr/>
          <p:nvPr/>
        </p:nvSpPr>
        <p:spPr>
          <a:xfrm rot="10800000" flipV="1">
            <a:off x="7080518" y="1204136"/>
            <a:ext cx="4279855" cy="86177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600" b="1" dirty="0"/>
              <a:t>+ Quote</a:t>
            </a:r>
            <a:endParaRPr lang="en-US" dirty="0">
              <a:solidFill>
                <a:srgbClr val="7F878E"/>
              </a:solidFill>
              <a:latin typeface="HalyardTextBook"/>
            </a:endParaRPr>
          </a:p>
          <a:p>
            <a:endParaRPr lang="en-US" dirty="0">
              <a:solidFill>
                <a:srgbClr val="7F878E"/>
              </a:solidFill>
              <a:effectLst/>
              <a:latin typeface="HalyardTextBook"/>
            </a:endParaRPr>
          </a:p>
          <a:p>
            <a:endParaRPr lang="en-GB" sz="1600">
              <a:effectLst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CEAD2F2-0247-7872-3093-3A35FA5D849C}"/>
              </a:ext>
            </a:extLst>
          </p:cNvPr>
          <p:cNvSpPr txBox="1"/>
          <p:nvPr/>
        </p:nvSpPr>
        <p:spPr>
          <a:xfrm>
            <a:off x="304800" y="1829934"/>
            <a:ext cx="6679096" cy="1477328"/>
          </a:xfrm>
          <a:prstGeom prst="rect">
            <a:avLst/>
          </a:prstGeom>
          <a:noFill/>
        </p:spPr>
        <p:txBody>
          <a:bodyPr wrap="square" lIns="0" tIns="45720" rIns="91440" bIns="45720" rtlCol="0" anchor="t">
            <a:spAutoFit/>
          </a:bodyPr>
          <a:lstStyle/>
          <a:p>
            <a:r>
              <a:rPr lang="en-GB" dirty="0"/>
              <a:t>In a world that has become reliant on digital technology, most organisations’ current cyber security strategies are no longer enough to combat threats. Future-proof your business by understanding and mitigating cyber risks. Read more: </a:t>
            </a:r>
            <a:r>
              <a:rPr lang="en-GB" i="1" dirty="0"/>
              <a:t>LINK</a:t>
            </a:r>
            <a:r>
              <a:rPr lang="en-GB" dirty="0"/>
              <a:t> #CybersecurityAwarenessMonth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B1AE279A-BDD8-A18F-214D-5EE8930CA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0432" y="1438243"/>
            <a:ext cx="323691" cy="3236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89B4EC-4271-B79C-02C2-541654065D54}"/>
              </a:ext>
            </a:extLst>
          </p:cNvPr>
          <p:cNvSpPr/>
          <p:nvPr/>
        </p:nvSpPr>
        <p:spPr>
          <a:xfrm>
            <a:off x="209719" y="4027793"/>
            <a:ext cx="20970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/>
              <a:t>Copy post - Twitter</a:t>
            </a:r>
            <a:endParaRPr lang="fr-FR" sz="1600" b="1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B7643646-68D2-DA52-B2CE-2B7D110929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6766" y="4042655"/>
            <a:ext cx="323692" cy="323692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C851725F-B25C-52CB-BD51-A9F3440DA77B}"/>
              </a:ext>
            </a:extLst>
          </p:cNvPr>
          <p:cNvSpPr txBox="1"/>
          <p:nvPr/>
        </p:nvSpPr>
        <p:spPr>
          <a:xfrm>
            <a:off x="304800" y="4419484"/>
            <a:ext cx="6679096" cy="1477328"/>
          </a:xfrm>
          <a:prstGeom prst="rect">
            <a:avLst/>
          </a:prstGeom>
          <a:noFill/>
        </p:spPr>
        <p:txBody>
          <a:bodyPr wrap="square" lIns="0" tIns="45720" rIns="91440" bIns="45720" rtlCol="0" anchor="t">
            <a:spAutoFit/>
          </a:bodyPr>
          <a:lstStyle/>
          <a:p>
            <a:r>
              <a:rPr lang="en-GB" dirty="0"/>
              <a:t>In a world that has become reliant on digital technology, most organisations’ cyber security strategies are no longer enough to combat threats. Future-proof your business by understanding and mitigating cyber risks. Read more: </a:t>
            </a:r>
            <a:r>
              <a:rPr lang="en-GB" i="1" dirty="0"/>
              <a:t>LINK</a:t>
            </a:r>
            <a:endParaRPr lang="en-GB" i="1" dirty="0">
              <a:cs typeface="Arial"/>
            </a:endParaRPr>
          </a:p>
          <a:p>
            <a:pPr algn="l"/>
            <a:r>
              <a:rPr lang="en-GB" dirty="0"/>
              <a:t>#CybersecurityAwarenessMonth</a:t>
            </a:r>
          </a:p>
        </p:txBody>
      </p:sp>
      <p:pic>
        <p:nvPicPr>
          <p:cNvPr id="8" name="Picture 7" descr="A screenshot of a person looking at her phone&#10;&#10;Description automatically generated">
            <a:extLst>
              <a:ext uri="{FF2B5EF4-FFF2-40B4-BE49-F238E27FC236}">
                <a16:creationId xmlns:a16="http://schemas.microsoft.com/office/drawing/2014/main" id="{5E8A3B3B-60C9-0AC8-B84E-55A5BBD9AA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8745" y="1712171"/>
            <a:ext cx="3923650" cy="205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89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7760A0-F7FD-E94A-8749-A6C154315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4638C-093D-4B62-8CC0-19B127F77B04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7C2496-089A-D946-BEDA-CA7DCB915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09E9A6-847D-4CDC-B580-B0C50870B9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0" tIns="0" rIns="0" bIns="72000" rtlCol="0" anchor="t">
            <a:noAutofit/>
          </a:bodyPr>
          <a:lstStyle/>
          <a:p>
            <a:r>
              <a:rPr lang="en-US">
                <a:cs typeface="Arial"/>
              </a:rPr>
              <a:t>11 October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662041-88D2-4F12-AA4C-F22F458263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673579"/>
            <a:ext cx="10252263" cy="360000"/>
          </a:xfrm>
        </p:spPr>
        <p:txBody>
          <a:bodyPr vert="horz" lIns="0" tIns="0" rIns="0" bIns="72000" rtlCol="0" anchor="t">
            <a:noAutofit/>
          </a:bodyPr>
          <a:lstStyle/>
          <a:p>
            <a:r>
              <a:rPr lang="en-US"/>
              <a:t>Post #2 - </a:t>
            </a:r>
            <a:r>
              <a:rPr lang="en-GB"/>
              <a:t>Increase in risk</a:t>
            </a:r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80006F0-38C0-4C43-9BEB-01F7685AA7D2}"/>
              </a:ext>
            </a:extLst>
          </p:cNvPr>
          <p:cNvSpPr/>
          <p:nvPr/>
        </p:nvSpPr>
        <p:spPr>
          <a:xfrm>
            <a:off x="209719" y="1438243"/>
            <a:ext cx="22613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/>
              <a:t>Copy post - LinkedIn</a:t>
            </a:r>
            <a:endParaRPr lang="fr-FR" sz="1600" b="1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268B8B-A55B-4A88-ABEF-E45408CEBBCF}"/>
              </a:ext>
            </a:extLst>
          </p:cNvPr>
          <p:cNvSpPr/>
          <p:nvPr/>
        </p:nvSpPr>
        <p:spPr>
          <a:xfrm>
            <a:off x="7111724" y="1441114"/>
            <a:ext cx="4623076" cy="33855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600" b="1" dirty="0"/>
              <a:t>+ Quote</a:t>
            </a:r>
            <a:endParaRPr lang="en-US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CEAD2F2-0247-7872-3093-3A35FA5D849C}"/>
              </a:ext>
            </a:extLst>
          </p:cNvPr>
          <p:cNvSpPr txBox="1"/>
          <p:nvPr/>
        </p:nvSpPr>
        <p:spPr>
          <a:xfrm>
            <a:off x="304800" y="1829934"/>
            <a:ext cx="6679096" cy="1754326"/>
          </a:xfrm>
          <a:prstGeom prst="rect">
            <a:avLst/>
          </a:prstGeom>
          <a:noFill/>
        </p:spPr>
        <p:txBody>
          <a:bodyPr wrap="square" lIns="0" tIns="45720" rIns="91440" bIns="45720" rtlCol="0" anchor="t">
            <a:spAutoFit/>
          </a:bodyPr>
          <a:lstStyle/>
          <a:p>
            <a:r>
              <a:rPr lang="en-GB" dirty="0"/>
              <a:t>As firms accelerate the adoption of emerging technologies such as #AI, cyber criminals </a:t>
            </a:r>
            <a:r>
              <a:rPr lang="en-GB" err="1"/>
              <a:t>weaponise</a:t>
            </a:r>
            <a:r>
              <a:rPr lang="en-GB" dirty="0"/>
              <a:t> those tools and launch more sophisticated attacks. Businesses need to take a proactive approach towards cyber security in order to anticipate threats. Read more: </a:t>
            </a:r>
            <a:r>
              <a:rPr lang="en-GB" i="1" dirty="0"/>
              <a:t>LINK</a:t>
            </a:r>
            <a:r>
              <a:rPr lang="en-GB" dirty="0"/>
              <a:t> </a:t>
            </a:r>
          </a:p>
          <a:p>
            <a:pPr algn="l"/>
            <a:r>
              <a:rPr lang="en-GB" dirty="0"/>
              <a:t>#CybersecurityAwarenessMonth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B1AE279A-BDD8-A18F-214D-5EE8930CA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0432" y="1438243"/>
            <a:ext cx="323691" cy="3236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89B4EC-4271-B79C-02C2-541654065D54}"/>
              </a:ext>
            </a:extLst>
          </p:cNvPr>
          <p:cNvSpPr/>
          <p:nvPr/>
        </p:nvSpPr>
        <p:spPr>
          <a:xfrm>
            <a:off x="209719" y="4027793"/>
            <a:ext cx="20970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/>
              <a:t>Copy post - Twitter</a:t>
            </a:r>
            <a:endParaRPr lang="fr-FR" sz="1600" b="1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B7643646-68D2-DA52-B2CE-2B7D110929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6766" y="4042655"/>
            <a:ext cx="323692" cy="323692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C851725F-B25C-52CB-BD51-A9F3440DA77B}"/>
              </a:ext>
            </a:extLst>
          </p:cNvPr>
          <p:cNvSpPr txBox="1"/>
          <p:nvPr/>
        </p:nvSpPr>
        <p:spPr>
          <a:xfrm>
            <a:off x="304800" y="4501575"/>
            <a:ext cx="6679096" cy="1477328"/>
          </a:xfrm>
          <a:prstGeom prst="rect">
            <a:avLst/>
          </a:prstGeom>
          <a:noFill/>
        </p:spPr>
        <p:txBody>
          <a:bodyPr wrap="square" lIns="0" tIns="45720" rIns="91440" bIns="45720" rtlCol="0" anchor="t">
            <a:spAutoFit/>
          </a:bodyPr>
          <a:lstStyle/>
          <a:p>
            <a:r>
              <a:rPr lang="en-US" dirty="0"/>
              <a:t>As firms accelerate the adoption of emerging technologies, cyber criminals launch more sophisticated attacks. Businesses need to take a proactive approach towards cyber security in order to anticipate threats. Read more</a:t>
            </a:r>
            <a:r>
              <a:rPr lang="en-GB" dirty="0"/>
              <a:t>: </a:t>
            </a:r>
            <a:r>
              <a:rPr lang="en-GB" i="1" dirty="0"/>
              <a:t>LINK</a:t>
            </a:r>
            <a:r>
              <a:rPr lang="en-US" dirty="0"/>
              <a:t> </a:t>
            </a:r>
            <a:endParaRPr lang="en-US"/>
          </a:p>
          <a:p>
            <a:r>
              <a:rPr lang="en-US" dirty="0"/>
              <a:t>#CybersecurityAwarenessMonth </a:t>
            </a:r>
          </a:p>
        </p:txBody>
      </p:sp>
      <p:pic>
        <p:nvPicPr>
          <p:cNvPr id="8" name="Picture 7" descr="A person looking at a tablet&#10;&#10;Description automatically generated">
            <a:extLst>
              <a:ext uri="{FF2B5EF4-FFF2-40B4-BE49-F238E27FC236}">
                <a16:creationId xmlns:a16="http://schemas.microsoft.com/office/drawing/2014/main" id="{15EFBD20-9101-26FD-AC15-3AA26FBB4B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3194" y="1981598"/>
            <a:ext cx="4018296" cy="2099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260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7760A0-F7FD-E94A-8749-A6C154315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4638C-093D-4B62-8CC0-19B127F77B04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7C2496-089A-D946-BEDA-CA7DCB915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dirty="0" smtClean="0"/>
              <a:pPr/>
              <a:t>5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09E9A6-847D-4CDC-B580-B0C50870B9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0" tIns="0" rIns="0" bIns="72000" rtlCol="0" anchor="t">
            <a:noAutofit/>
          </a:bodyPr>
          <a:lstStyle/>
          <a:p>
            <a:r>
              <a:rPr lang="en-US" dirty="0">
                <a:cs typeface="Arial"/>
              </a:rPr>
              <a:t>18 October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662041-88D2-4F12-AA4C-F22F458263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673579"/>
            <a:ext cx="10252263" cy="360000"/>
          </a:xfrm>
        </p:spPr>
        <p:txBody>
          <a:bodyPr vert="horz" lIns="0" tIns="0" rIns="0" bIns="72000" rtlCol="0" anchor="t">
            <a:noAutofit/>
          </a:bodyPr>
          <a:lstStyle/>
          <a:p>
            <a:r>
              <a:rPr lang="en-US" dirty="0"/>
              <a:t>Post #3 - New regulations</a:t>
            </a:r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80006F0-38C0-4C43-9BEB-01F7685AA7D2}"/>
              </a:ext>
            </a:extLst>
          </p:cNvPr>
          <p:cNvSpPr/>
          <p:nvPr/>
        </p:nvSpPr>
        <p:spPr>
          <a:xfrm>
            <a:off x="209719" y="1438243"/>
            <a:ext cx="22613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Copy post - LinkedIn</a:t>
            </a:r>
            <a:endParaRPr lang="fr-FR" sz="1600" b="1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268B8B-A55B-4A88-ABEF-E45408CEBBCF}"/>
              </a:ext>
            </a:extLst>
          </p:cNvPr>
          <p:cNvSpPr/>
          <p:nvPr/>
        </p:nvSpPr>
        <p:spPr>
          <a:xfrm>
            <a:off x="7111724" y="1441114"/>
            <a:ext cx="4775475" cy="61555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600" b="1" dirty="0"/>
              <a:t>+ Quote</a:t>
            </a:r>
          </a:p>
          <a:p>
            <a:endParaRPr lang="en-GB" dirty="0">
              <a:solidFill>
                <a:srgbClr val="7F878E"/>
              </a:solidFill>
              <a:latin typeface="HalyardTextBook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CEAD2F2-0247-7872-3093-3A35FA5D849C}"/>
              </a:ext>
            </a:extLst>
          </p:cNvPr>
          <p:cNvSpPr txBox="1"/>
          <p:nvPr/>
        </p:nvSpPr>
        <p:spPr>
          <a:xfrm>
            <a:off x="304800" y="1829934"/>
            <a:ext cx="6679096" cy="1477328"/>
          </a:xfrm>
          <a:prstGeom prst="rect">
            <a:avLst/>
          </a:prstGeom>
          <a:noFill/>
        </p:spPr>
        <p:txBody>
          <a:bodyPr wrap="square" lIns="0" tIns="45720" rIns="91440" bIns="45720" rtlCol="0" anchor="t">
            <a:spAutoFit/>
          </a:bodyPr>
          <a:lstStyle/>
          <a:p>
            <a:r>
              <a:rPr lang="en-GB" dirty="0"/>
              <a:t>Governments are introducing new legislation to mitigate the effects of cyber attacks and imposing severe penalties for non-compliance. Businesses must keep ahead of their obligations. Read more:</a:t>
            </a:r>
            <a:r>
              <a:rPr lang="en-GB" dirty="0">
                <a:solidFill>
                  <a:srgbClr val="464B4B"/>
                </a:solidFill>
                <a:latin typeface="Arial"/>
                <a:cs typeface="Arial"/>
              </a:rPr>
              <a:t> </a:t>
            </a:r>
            <a:r>
              <a:rPr lang="en-GB" i="1" dirty="0"/>
              <a:t>LINK</a:t>
            </a:r>
          </a:p>
          <a:p>
            <a:pPr algn="l"/>
            <a:r>
              <a:rPr lang="en-GB" dirty="0"/>
              <a:t>#CybersecurityAwarenessMonth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B1AE279A-BDD8-A18F-214D-5EE8930CA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0432" y="1438243"/>
            <a:ext cx="323691" cy="3236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89B4EC-4271-B79C-02C2-541654065D54}"/>
              </a:ext>
            </a:extLst>
          </p:cNvPr>
          <p:cNvSpPr/>
          <p:nvPr/>
        </p:nvSpPr>
        <p:spPr>
          <a:xfrm>
            <a:off x="209719" y="4027793"/>
            <a:ext cx="20970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Copy post - Twitter</a:t>
            </a:r>
            <a:endParaRPr lang="fr-FR" sz="1600" b="1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B7643646-68D2-DA52-B2CE-2B7D110929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6766" y="4042655"/>
            <a:ext cx="323692" cy="323692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C851725F-B25C-52CB-BD51-A9F3440DA77B}"/>
              </a:ext>
            </a:extLst>
          </p:cNvPr>
          <p:cNvSpPr txBox="1"/>
          <p:nvPr/>
        </p:nvSpPr>
        <p:spPr>
          <a:xfrm>
            <a:off x="304800" y="4419484"/>
            <a:ext cx="6679096" cy="1477328"/>
          </a:xfrm>
          <a:prstGeom prst="rect">
            <a:avLst/>
          </a:prstGeom>
          <a:noFill/>
        </p:spPr>
        <p:txBody>
          <a:bodyPr wrap="square" lIns="0" tIns="45720" rIns="91440" bIns="45720" rtlCol="0" anchor="t">
            <a:spAutoFit/>
          </a:bodyPr>
          <a:lstStyle/>
          <a:p>
            <a:r>
              <a:rPr lang="en-GB" dirty="0"/>
              <a:t>Governments are introducing new legislation to mitigate the effects of cyber attacks and imposing severe penalties for non-compliance. Businesses must keep ahead of their obligations. Read more: </a:t>
            </a:r>
            <a:r>
              <a:rPr lang="en-GB" i="1" dirty="0"/>
              <a:t>LINK</a:t>
            </a:r>
            <a:r>
              <a:rPr lang="en-GB" dirty="0"/>
              <a:t> </a:t>
            </a:r>
            <a:endParaRPr lang="en-US"/>
          </a:p>
          <a:p>
            <a:r>
              <a:rPr lang="en-GB" dirty="0"/>
              <a:t>#CybersecurityAwarenessMonth</a:t>
            </a:r>
          </a:p>
        </p:txBody>
      </p:sp>
      <p:pic>
        <p:nvPicPr>
          <p:cNvPr id="11" name="Picture 10" descr="A group of people looking at a computer&#10;&#10;Description automatically generated">
            <a:extLst>
              <a:ext uri="{FF2B5EF4-FFF2-40B4-BE49-F238E27FC236}">
                <a16:creationId xmlns:a16="http://schemas.microsoft.com/office/drawing/2014/main" id="{E6B3621D-F854-0A9C-19A7-3F3FD8540B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7674" y="1958071"/>
            <a:ext cx="3765578" cy="196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280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7760A0-F7FD-E94A-8749-A6C154315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4638C-093D-4B62-8CC0-19B127F77B04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7C2496-089A-D946-BEDA-CA7DCB915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dirty="0" smtClean="0"/>
              <a:pPr/>
              <a:t>6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09E9A6-847D-4CDC-B580-B0C50870B9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0" tIns="0" rIns="0" bIns="72000" rtlCol="0" anchor="t">
            <a:noAutofit/>
          </a:bodyPr>
          <a:lstStyle/>
          <a:p>
            <a:r>
              <a:rPr lang="en-US" dirty="0">
                <a:cs typeface="Arial"/>
              </a:rPr>
              <a:t>25 October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662041-88D2-4F12-AA4C-F22F458263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673579"/>
            <a:ext cx="10252263" cy="360000"/>
          </a:xfrm>
        </p:spPr>
        <p:txBody>
          <a:bodyPr vert="horz" lIns="0" tIns="0" rIns="0" bIns="72000" rtlCol="0" anchor="t">
            <a:noAutofit/>
          </a:bodyPr>
          <a:lstStyle/>
          <a:p>
            <a:r>
              <a:rPr lang="en-US" dirty="0"/>
              <a:t>Post #4 - Actions for companies</a:t>
            </a:r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80006F0-38C0-4C43-9BEB-01F7685AA7D2}"/>
              </a:ext>
            </a:extLst>
          </p:cNvPr>
          <p:cNvSpPr/>
          <p:nvPr/>
        </p:nvSpPr>
        <p:spPr>
          <a:xfrm>
            <a:off x="209719" y="1438243"/>
            <a:ext cx="22613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Copy post - LinkedIn</a:t>
            </a:r>
            <a:endParaRPr lang="fr-FR" sz="1600" b="1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268B8B-A55B-4A88-ABEF-E45408CEBBCF}"/>
              </a:ext>
            </a:extLst>
          </p:cNvPr>
          <p:cNvSpPr/>
          <p:nvPr/>
        </p:nvSpPr>
        <p:spPr>
          <a:xfrm>
            <a:off x="7111724" y="1441114"/>
            <a:ext cx="4279855" cy="58477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600" b="1" dirty="0"/>
              <a:t>+ Quote</a:t>
            </a:r>
          </a:p>
          <a:p>
            <a:endParaRPr lang="en-US" sz="1600" dirty="0">
              <a:cs typeface="Arial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CEAD2F2-0247-7872-3093-3A35FA5D849C}"/>
              </a:ext>
            </a:extLst>
          </p:cNvPr>
          <p:cNvSpPr txBox="1"/>
          <p:nvPr/>
        </p:nvSpPr>
        <p:spPr>
          <a:xfrm>
            <a:off x="304800" y="1829934"/>
            <a:ext cx="6400800" cy="1477328"/>
          </a:xfrm>
          <a:prstGeom prst="rect">
            <a:avLst/>
          </a:prstGeom>
          <a:noFill/>
        </p:spPr>
        <p:txBody>
          <a:bodyPr wrap="square" lIns="0" tIns="45720" rIns="91440" bIns="45720" rtlCol="0" anchor="t">
            <a:spAutoFit/>
          </a:bodyPr>
          <a:lstStyle/>
          <a:p>
            <a:r>
              <a:rPr lang="en-GB" dirty="0"/>
              <a:t>The urgency for businesses to take action to strengthen their cyber security strategies is not just a reaction to growing hazards, but also a moral duty towards safeguarding our economy and society. Read more</a:t>
            </a:r>
            <a:r>
              <a:rPr lang="en-GB" dirty="0">
                <a:solidFill>
                  <a:srgbClr val="464B4B"/>
                </a:solidFill>
              </a:rPr>
              <a:t>: </a:t>
            </a:r>
            <a:r>
              <a:rPr lang="en-GB" i="1" dirty="0"/>
              <a:t>LINK </a:t>
            </a:r>
            <a:endParaRPr lang="en-US" i="1" dirty="0"/>
          </a:p>
          <a:p>
            <a:r>
              <a:rPr lang="en-GB" dirty="0"/>
              <a:t>#CybersecurityAwarenessMonth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B1AE279A-BDD8-A18F-214D-5EE8930CA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0432" y="1438243"/>
            <a:ext cx="323691" cy="3236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89B4EC-4271-B79C-02C2-541654065D54}"/>
              </a:ext>
            </a:extLst>
          </p:cNvPr>
          <p:cNvSpPr/>
          <p:nvPr/>
        </p:nvSpPr>
        <p:spPr>
          <a:xfrm>
            <a:off x="209719" y="4027793"/>
            <a:ext cx="20970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Copy post - Twitter</a:t>
            </a:r>
            <a:endParaRPr lang="fr-FR" sz="1600" b="1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B7643646-68D2-DA52-B2CE-2B7D110929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6766" y="4042655"/>
            <a:ext cx="323692" cy="323692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C851725F-B25C-52CB-BD51-A9F3440DA77B}"/>
              </a:ext>
            </a:extLst>
          </p:cNvPr>
          <p:cNvSpPr txBox="1"/>
          <p:nvPr/>
        </p:nvSpPr>
        <p:spPr>
          <a:xfrm>
            <a:off x="304800" y="4419484"/>
            <a:ext cx="6806924" cy="1477328"/>
          </a:xfrm>
          <a:prstGeom prst="rect">
            <a:avLst/>
          </a:prstGeom>
          <a:noFill/>
        </p:spPr>
        <p:txBody>
          <a:bodyPr wrap="square" lIns="0" tIns="45720" rIns="91440" bIns="45720" rtlCol="0" anchor="t">
            <a:spAutoFit/>
          </a:bodyPr>
          <a:lstStyle/>
          <a:p>
            <a:r>
              <a:rPr lang="en-US" dirty="0"/>
              <a:t>The urgency for businesses to take action to strengthen their cyber security strategies is not just a reaction to growing hazards, but also a moral duty towards safeguarding our economy and society. Read more</a:t>
            </a:r>
            <a:r>
              <a:rPr lang="en-GB" dirty="0"/>
              <a:t>: </a:t>
            </a:r>
            <a:r>
              <a:rPr lang="en-GB" i="1" dirty="0"/>
              <a:t>LINK</a:t>
            </a:r>
            <a:r>
              <a:rPr lang="en-US" i="1" dirty="0"/>
              <a:t> </a:t>
            </a:r>
          </a:p>
          <a:p>
            <a:r>
              <a:rPr lang="en-US" dirty="0"/>
              <a:t>#CybersecurityAwarenessMonth</a:t>
            </a:r>
          </a:p>
        </p:txBody>
      </p:sp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B4F64B33-D2E4-F0D0-F65E-104D149539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1724" y="1961462"/>
            <a:ext cx="4279855" cy="223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596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50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23907B9-C9ED-1B2F-524C-637BEF082B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4800" y="1571017"/>
            <a:ext cx="6584272" cy="360000"/>
          </a:xfrm>
        </p:spPr>
        <p:txBody>
          <a:bodyPr vert="horz" lIns="0" tIns="0" rIns="0" bIns="72000" rtlCol="0" anchor="t">
            <a:noAutofit/>
          </a:bodyPr>
          <a:lstStyle/>
          <a:p>
            <a:r>
              <a:rPr lang="fr-FR" dirty="0"/>
              <a:t>LinkedIn </a:t>
            </a:r>
            <a:r>
              <a:rPr lang="fr-FR" dirty="0" err="1"/>
              <a:t>Ads</a:t>
            </a:r>
            <a:r>
              <a:rPr lang="fr-FR" dirty="0"/>
              <a:t> </a:t>
            </a:r>
            <a:r>
              <a:rPr lang="fr-FR" dirty="0" err="1"/>
              <a:t>campaign</a:t>
            </a:r>
            <a:r>
              <a:rPr lang="fr-FR" dirty="0"/>
              <a:t> </a:t>
            </a:r>
            <a:r>
              <a:rPr lang="fr-FR" dirty="0" err="1"/>
              <a:t>campaign</a:t>
            </a:r>
            <a:endParaRPr lang="en-GB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B15C2FD-BE74-1192-0268-D9E017D890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b="1"/>
              <a:t>Target audience</a:t>
            </a:r>
          </a:p>
        </p:txBody>
      </p:sp>
    </p:spTree>
    <p:extLst>
      <p:ext uri="{BB962C8B-B14F-4D97-AF65-F5344CB8AC3E}">
        <p14:creationId xmlns:p14="http://schemas.microsoft.com/office/powerpoint/2010/main" val="3923222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7760A0-F7FD-E94A-8749-A6C154315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4638C-093D-4B62-8CC0-19B127F77B04}" type="datetime3">
              <a:rPr lang="en-US" smtClean="0"/>
              <a:t>27 September 2023</a:t>
            </a:fld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7C2496-089A-D946-BEDA-CA7DCB915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A1681-B67C-634E-B9F8-D054051C2089}" type="slidenum">
              <a:rPr lang="en-US" dirty="0" smtClean="0"/>
              <a:pPr/>
              <a:t>8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09E9A6-847D-4CDC-B580-B0C50870B9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4799" y="304800"/>
            <a:ext cx="8867775" cy="360000"/>
          </a:xfrm>
        </p:spPr>
        <p:txBody>
          <a:bodyPr vert="horz" lIns="0" tIns="0" rIns="0" bIns="72000" rtlCol="0" anchor="t">
            <a:noAutofit/>
          </a:bodyPr>
          <a:lstStyle/>
          <a:p>
            <a:r>
              <a:rPr lang="fr-FR" dirty="0" err="1"/>
              <a:t>Optional</a:t>
            </a:r>
            <a:r>
              <a:rPr lang="fr-FR" dirty="0"/>
              <a:t>: LinkedIn </a:t>
            </a:r>
            <a:r>
              <a:rPr lang="fr-FR" dirty="0" err="1"/>
              <a:t>Ads</a:t>
            </a:r>
            <a:r>
              <a:rPr lang="fr-FR" dirty="0"/>
              <a:t> </a:t>
            </a:r>
            <a:r>
              <a:rPr lang="fr-FR" dirty="0" err="1"/>
              <a:t>campaign</a:t>
            </a:r>
            <a:endParaRPr lang="fr-FR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662041-88D2-4F12-AA4C-F22F458263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673579"/>
            <a:ext cx="10252263" cy="360000"/>
          </a:xfrm>
        </p:spPr>
        <p:txBody>
          <a:bodyPr vert="horz" lIns="0" tIns="0" rIns="0" bIns="72000" rtlCol="0" anchor="t">
            <a:noAutofit/>
          </a:bodyPr>
          <a:lstStyle/>
          <a:p>
            <a:r>
              <a:rPr lang="fr-FR" err="1"/>
              <a:t>Suggested</a:t>
            </a:r>
            <a:r>
              <a:rPr lang="fr-FR"/>
              <a:t> </a:t>
            </a:r>
            <a:r>
              <a:rPr lang="fr-FR" err="1"/>
              <a:t>target</a:t>
            </a:r>
            <a:r>
              <a:rPr lang="fr-FR"/>
              <a:t> audience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90CF04D-6B7F-462B-8296-456C6C063C23}"/>
              </a:ext>
            </a:extLst>
          </p:cNvPr>
          <p:cNvSpPr/>
          <p:nvPr/>
        </p:nvSpPr>
        <p:spPr>
          <a:xfrm>
            <a:off x="8524876" y="297137"/>
            <a:ext cx="3457046" cy="52322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400" b="1" i="1"/>
              <a:t>+ Exclude Mazars and competitors </a:t>
            </a:r>
          </a:p>
          <a:p>
            <a:r>
              <a:rPr lang="en-US" sz="1400" b="1" i="1"/>
              <a:t>(locally)</a:t>
            </a:r>
            <a:endParaRPr lang="fr-FR" sz="1400" b="1">
              <a:cs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0809972-6580-4B42-8C66-C9F53877AAD8}"/>
              </a:ext>
            </a:extLst>
          </p:cNvPr>
          <p:cNvSpPr/>
          <p:nvPr/>
        </p:nvSpPr>
        <p:spPr>
          <a:xfrm>
            <a:off x="178145" y="1429432"/>
            <a:ext cx="10298562" cy="30777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400" b="1" i="1"/>
              <a:t>Company industries</a:t>
            </a:r>
            <a:endParaRPr lang="fr-FR" sz="1400" b="1">
              <a:cs typeface="Arial"/>
            </a:endParaRPr>
          </a:p>
        </p:txBody>
      </p:sp>
      <p:sp>
        <p:nvSpPr>
          <p:cNvPr id="20" name="ZoneTexte 8">
            <a:extLst>
              <a:ext uri="{FF2B5EF4-FFF2-40B4-BE49-F238E27FC236}">
                <a16:creationId xmlns:a16="http://schemas.microsoft.com/office/drawing/2014/main" id="{996BFEA3-A87E-0C47-92B6-B7367986C7F0}"/>
              </a:ext>
            </a:extLst>
          </p:cNvPr>
          <p:cNvSpPr txBox="1"/>
          <p:nvPr/>
        </p:nvSpPr>
        <p:spPr>
          <a:xfrm>
            <a:off x="301970" y="1708481"/>
            <a:ext cx="3497105" cy="1815882"/>
          </a:xfrm>
          <a:prstGeom prst="rect">
            <a:avLst/>
          </a:prstGeom>
          <a:noFill/>
        </p:spPr>
        <p:txBody>
          <a:bodyPr wrap="square" lIns="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Retail, 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Financial Services</a:t>
            </a:r>
            <a:endParaRPr lang="en-GB" sz="1400" dirty="0"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IT Services and IT Consulting</a:t>
            </a:r>
            <a:endParaRPr lang="en-GB" sz="1400" dirty="0"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cs typeface="Arial"/>
              </a:rPr>
              <a:t>Technology, Media &amp; Telecommunications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cs typeface="Arial"/>
              </a:rPr>
              <a:t>Energy, Infrastructure &amp; Environment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cs typeface="Arial"/>
              </a:rPr>
              <a:t>Healthcare &amp; Life Sciences</a:t>
            </a:r>
          </a:p>
          <a:p>
            <a:endParaRPr lang="en-GB" sz="1400">
              <a:highlight>
                <a:srgbClr val="FFFF00"/>
              </a:highlight>
              <a:cs typeface="Arial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FAF1362-3BD0-F84B-B6F9-ACF27E03050D}"/>
              </a:ext>
            </a:extLst>
          </p:cNvPr>
          <p:cNvSpPr/>
          <p:nvPr/>
        </p:nvSpPr>
        <p:spPr>
          <a:xfrm>
            <a:off x="266015" y="3322357"/>
            <a:ext cx="10298562" cy="30777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400" b="1" i="1"/>
              <a:t>Job titles</a:t>
            </a:r>
            <a:endParaRPr lang="fr-FR" sz="1400" b="1">
              <a:cs typeface="Arial"/>
            </a:endParaRPr>
          </a:p>
        </p:txBody>
      </p:sp>
      <p:sp>
        <p:nvSpPr>
          <p:cNvPr id="23" name="ZoneTexte 8">
            <a:extLst>
              <a:ext uri="{FF2B5EF4-FFF2-40B4-BE49-F238E27FC236}">
                <a16:creationId xmlns:a16="http://schemas.microsoft.com/office/drawing/2014/main" id="{8DAC825A-ED47-F244-BF0D-B65A99E6D306}"/>
              </a:ext>
            </a:extLst>
          </p:cNvPr>
          <p:cNvSpPr txBox="1"/>
          <p:nvPr/>
        </p:nvSpPr>
        <p:spPr>
          <a:xfrm>
            <a:off x="309167" y="3575113"/>
            <a:ext cx="4032782" cy="2462213"/>
          </a:xfrm>
          <a:prstGeom prst="rect">
            <a:avLst/>
          </a:prstGeom>
          <a:noFill/>
        </p:spPr>
        <p:txBody>
          <a:bodyPr wrap="square" lIns="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Head of Information Security, </a:t>
            </a:r>
            <a:endParaRPr lang="fr-FR" sz="1300" spc="40">
              <a:cs typeface="Arial" panose="020B060402020202020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Chief Information Officer, </a:t>
            </a:r>
            <a:endParaRPr lang="fr-FR" sz="1300" spc="40">
              <a:cs typeface="Arial" panose="020B060402020202020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Chairman of the </a:t>
            </a:r>
            <a:r>
              <a:rPr lang="en-GB" sz="1400"/>
              <a:t>Executive Board, </a:t>
            </a:r>
            <a:endParaRPr lang="fr-FR" sz="1300" spc="4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Head of </a:t>
            </a:r>
            <a:r>
              <a:rPr lang="en-GB" sz="1400"/>
              <a:t>Cyber Security, </a:t>
            </a:r>
            <a:endParaRPr lang="fr-FR" sz="1300" spc="4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Chief Financial Officer, </a:t>
            </a:r>
            <a:endParaRPr lang="fr-FR" sz="1300" spc="40">
              <a:cs typeface="Arial" panose="020B060402020202020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Chief Executive Officer, </a:t>
            </a:r>
            <a:endParaRPr lang="fr-FR" sz="1300" spc="4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/>
              <a:t>Chief Security Officer, </a:t>
            </a:r>
            <a:endParaRPr lang="fr-FR" sz="1300" spc="4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Head of IT, </a:t>
            </a:r>
            <a:endParaRPr lang="fr-FR" sz="1300" spc="4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/>
              <a:t>Chief </a:t>
            </a:r>
            <a:r>
              <a:rPr lang="en-GB" sz="1400" dirty="0"/>
              <a:t>Technology Officer, </a:t>
            </a:r>
            <a:endParaRPr lang="fr-FR" sz="1300" spc="4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Chief Information Security Officer, </a:t>
            </a:r>
            <a:endParaRPr lang="fr-FR" sz="1300" spc="4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Chief Risk Officer </a:t>
            </a:r>
            <a:endParaRPr lang="fr-FR" sz="1300" spc="40">
              <a:cs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33FC9FC-6590-0E42-AFA4-58BFEA0D579C}"/>
              </a:ext>
            </a:extLst>
          </p:cNvPr>
          <p:cNvSpPr/>
          <p:nvPr/>
        </p:nvSpPr>
        <p:spPr>
          <a:xfrm>
            <a:off x="4231985" y="1400503"/>
            <a:ext cx="10298562" cy="30777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400" b="1" i="1"/>
              <a:t>Company revenue</a:t>
            </a:r>
            <a:endParaRPr lang="fr-FR" sz="1400" b="1">
              <a:cs typeface="Arial"/>
            </a:endParaRPr>
          </a:p>
        </p:txBody>
      </p:sp>
      <p:sp>
        <p:nvSpPr>
          <p:cNvPr id="27" name="ZoneTexte 8">
            <a:extLst>
              <a:ext uri="{FF2B5EF4-FFF2-40B4-BE49-F238E27FC236}">
                <a16:creationId xmlns:a16="http://schemas.microsoft.com/office/drawing/2014/main" id="{C54B3777-3964-B14C-96C8-7319F18551A9}"/>
              </a:ext>
            </a:extLst>
          </p:cNvPr>
          <p:cNvSpPr txBox="1"/>
          <p:nvPr/>
        </p:nvSpPr>
        <p:spPr>
          <a:xfrm>
            <a:off x="4330015" y="1637402"/>
            <a:ext cx="2542065" cy="5232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/>
              <a:t>$1M-$10M, $10M-$100M, $100M-$1B, $1B+</a:t>
            </a:r>
            <a:endParaRPr lang="fr-FR" sz="1300" spc="4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398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50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7E4097F-3A5E-4746-8084-6B23A9660FF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13A764-D2F4-46AE-B369-B6C8EADCACE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63686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 slides">
  <a:themeElements>
    <a:clrScheme name="Mazars_Palette">
      <a:dk1>
        <a:srgbClr val="787878"/>
      </a:dk1>
      <a:lt1>
        <a:srgbClr val="FFFFFF"/>
      </a:lt1>
      <a:dk2>
        <a:srgbClr val="0071CE"/>
      </a:dk2>
      <a:lt2>
        <a:srgbClr val="F3F4F3"/>
      </a:lt2>
      <a:accent1>
        <a:srgbClr val="0A1F8F"/>
      </a:accent1>
      <a:accent2>
        <a:srgbClr val="704B63"/>
      </a:accent2>
      <a:accent3>
        <a:srgbClr val="3D8375"/>
      </a:accent3>
      <a:accent4>
        <a:srgbClr val="3D4775"/>
      </a:accent4>
      <a:accent5>
        <a:srgbClr val="9EA480"/>
      </a:accent5>
      <a:accent6>
        <a:srgbClr val="382731"/>
      </a:accent6>
      <a:hlink>
        <a:srgbClr val="79AFDA"/>
      </a:hlink>
      <a:folHlink>
        <a:srgbClr val="457E8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rtlCol="0">
        <a:spAutoFit/>
      </a:bodyPr>
      <a:lstStyle>
        <a:defPPr marL="180975" indent="-180975" algn="l">
          <a:buFont typeface="Arial" panose="020B0604020202020204" pitchFamily="34" charset="0"/>
          <a:buChar char="•"/>
          <a:defRPr sz="1400" spc="40" dirty="0" err="1" smtClean="0">
            <a:solidFill>
              <a:schemeClr val="tx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ésentation1.potx" id="{0FE3AC0E-7A20-467D-BE40-56EA106773E5}" vid="{960A5F28-653B-4348-8FDD-19D9472F908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0E1B09062AD49819E2D8199E04511" ma:contentTypeVersion="14" ma:contentTypeDescription="Crée un document." ma:contentTypeScope="" ma:versionID="325af67a227fd72ff40910c20ea750ae">
  <xsd:schema xmlns:xsd="http://www.w3.org/2001/XMLSchema" xmlns:xs="http://www.w3.org/2001/XMLSchema" xmlns:p="http://schemas.microsoft.com/office/2006/metadata/properties" xmlns:ns2="559a10d5-d310-4afa-9d49-c3b4888f46d5" xmlns:ns3="194a1b92-aea9-4da8-bac8-1f37018abedc" targetNamespace="http://schemas.microsoft.com/office/2006/metadata/properties" ma:root="true" ma:fieldsID="d054fdd9ba0c547fa4b476baa0254b6b" ns2:_="" ns3:_="">
    <xsd:import namespace="559a10d5-d310-4afa-9d49-c3b4888f46d5"/>
    <xsd:import namespace="194a1b92-aea9-4da8-bac8-1f37018abe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9a10d5-d310-4afa-9d49-c3b4888f4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alises d’images" ma:readOnly="false" ma:fieldId="{5cf76f15-5ced-4ddc-b409-7134ff3c332f}" ma:taxonomyMulti="true" ma:sspId="4ae0aa21-f092-4d7c-8480-48d435008a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a1b92-aea9-4da8-bac8-1f37018abedc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ca42e0df-fcea-40d5-a590-24583ca23ba0}" ma:internalName="TaxCatchAll" ma:showField="CatchAllData" ma:web="194a1b92-aea9-4da8-bac8-1f37018abe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94a1b92-aea9-4da8-bac8-1f37018abedc">
      <UserInfo>
        <DisplayName/>
        <AccountId xsi:nil="true"/>
        <AccountType/>
      </UserInfo>
    </SharedWithUsers>
    <lcf76f155ced4ddcb4097134ff3c332f xmlns="559a10d5-d310-4afa-9d49-c3b4888f46d5">
      <Terms xmlns="http://schemas.microsoft.com/office/infopath/2007/PartnerControls"/>
    </lcf76f155ced4ddcb4097134ff3c332f>
    <TaxCatchAll xmlns="194a1b92-aea9-4da8-bac8-1f37018abed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15EC2E-7B81-447A-A8C3-5BD8312D4D28}">
  <ds:schemaRefs>
    <ds:schemaRef ds:uri="194a1b92-aea9-4da8-bac8-1f37018abedc"/>
    <ds:schemaRef ds:uri="559a10d5-d310-4afa-9d49-c3b4888f46d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E7C976ED-E90B-42EB-9E7A-174F86782848}">
  <ds:schemaRefs>
    <ds:schemaRef ds:uri="194a1b92-aea9-4da8-bac8-1f37018abedc"/>
    <ds:schemaRef ds:uri="559a10d5-d310-4afa-9d49-c3b4888f46d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8526F3F-9EB0-4674-AF70-BF95490A69E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Content slides</Template>
  <Application>Microsoft Office PowerPoint</Application>
  <PresentationFormat>Widescreen</PresentationFormat>
  <Slides>9</Slides>
  <Notes>6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Content 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LEBEGUE HERHEL Olha</dc:creator>
  <cp:revision>53</cp:revision>
  <dcterms:created xsi:type="dcterms:W3CDTF">2023-06-13T12:45:50Z</dcterms:created>
  <dcterms:modified xsi:type="dcterms:W3CDTF">2023-09-27T08:10:11Z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0x0101002730E1B09062AD49819E2D8199E04511</vt:lpwstr>
  </property>
  <property fmtid="{D5CDD505-2E9C-101B-9397-08002B2CF9AE}" pid="3" name="MSIP_Label_ae8fab06-504b-4325-93a9-50ca85e66f06_Enabled">
    <vt:lpwstr>true</vt:lpwstr>
  </property>
  <property fmtid="{D5CDD505-2E9C-101B-9397-08002B2CF9AE}" pid="4" name="MSIP_Label_ae8fab06-504b-4325-93a9-50ca85e66f06_SetDate">
    <vt:lpwstr>2022-02-17T14:07:33Z</vt:lpwstr>
  </property>
  <property fmtid="{D5CDD505-2E9C-101B-9397-08002B2CF9AE}" pid="5" name="MSIP_Label_ae8fab06-504b-4325-93a9-50ca85e66f06_Method">
    <vt:lpwstr>Standard</vt:lpwstr>
  </property>
  <property fmtid="{D5CDD505-2E9C-101B-9397-08002B2CF9AE}" pid="6" name="MSIP_Label_ae8fab06-504b-4325-93a9-50ca85e66f06_Name">
    <vt:lpwstr>C-Confidentiel</vt:lpwstr>
  </property>
  <property fmtid="{D5CDD505-2E9C-101B-9397-08002B2CF9AE}" pid="7" name="MSIP_Label_ae8fab06-504b-4325-93a9-50ca85e66f06_SiteId">
    <vt:lpwstr>41d9a388-7aef-420d-976c-d046beab641f</vt:lpwstr>
  </property>
  <property fmtid="{D5CDD505-2E9C-101B-9397-08002B2CF9AE}" pid="8" name="MSIP_Label_ae8fab06-504b-4325-93a9-50ca85e66f06_ActionId">
    <vt:lpwstr>a5301ac7-14db-499f-883b-3a902e8b1a21</vt:lpwstr>
  </property>
  <property fmtid="{D5CDD505-2E9C-101B-9397-08002B2CF9AE}" pid="9" name="MSIP_Label_ae8fab06-504b-4325-93a9-50ca85e66f06_ContentBits">
    <vt:lpwstr>0</vt:lpwstr>
  </property>
  <property fmtid="{D5CDD505-2E9C-101B-9397-08002B2CF9AE}" pid="10" name="xd_ProgID">
    <vt:lpwstr/>
  </property>
  <property fmtid="{D5CDD505-2E9C-101B-9397-08002B2CF9AE}" pid="11" name="ComplianceAssetId">
    <vt:lpwstr/>
  </property>
  <property fmtid="{D5CDD505-2E9C-101B-9397-08002B2CF9AE}" pid="12" name="TemplateUrl">
    <vt:lpwstr/>
  </property>
  <property fmtid="{D5CDD505-2E9C-101B-9397-08002B2CF9AE}" pid="13" name="_ExtendedDescription">
    <vt:lpwstr/>
  </property>
  <property fmtid="{D5CDD505-2E9C-101B-9397-08002B2CF9AE}" pid="14" name="TriggerFlowInfo">
    <vt:lpwstr/>
  </property>
  <property fmtid="{D5CDD505-2E9C-101B-9397-08002B2CF9AE}" pid="15" name="xd_Signature">
    <vt:bool>false</vt:bool>
  </property>
  <property fmtid="{D5CDD505-2E9C-101B-9397-08002B2CF9AE}" pid="16" name="MediaServiceImageTags">
    <vt:lpwstr/>
  </property>
</Properties>
</file>